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8F2BA6-CD8E-41F5-AE70-91EC3C2AF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27A35-F2CD-47F0-B382-1447D9A2C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4008A3-9D77-4779-BB3C-461A723BE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830F39-02FF-4CEA-8F05-BCAFE590F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940514-9D57-40E2-984D-7EDE88BDA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C414A8-904A-4000-9C91-4E4D27170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91BFA7-A91F-4DEF-AF0A-8A7AAF361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6C4BFE-CCCB-4C96-BC7B-E5E30E6BE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2E081C-1F59-41FA-8681-588A52DDF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3EAB07-6C51-411F-BDE9-E2CB17556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F7489-CC17-4C6E-8E59-E3340B710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144112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呼吸道疾病预防指南规范整洁个人床品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床品清洁与呼吸道健康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床品选择与呼吸道健康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床品使用与保养指南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家庭环境改善与呼吸道疾病预防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4" r="326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通过规范整洁个人床品，减少病原体的滋生和传播，从而降低呼吸道疾病的发病率。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预防呼吸道疾病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整洁的床品能够提供一个舒适的睡眠环境，有助于提高人们的睡眠质量和整体生活质量。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床品如被褥、枕头等容易滋生细菌、病毒等病原体，长期不清洗或更换会增加感染风险。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人们在睡眠时，呼吸道与床品密切接触，不整洁的床品容易将病原体带入呼吸道，引发感染。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呼吸道疾病与床品关系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床品与呼吸道直接接触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床品是病原体滋生地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床品清洁与呼吸道健康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床品污染对呼吸道影响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尘螨、细菌滋生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床品长时间不清洗，容易滋生尘螨、细菌等微生物，这些微生物及其代谢产物可能引发过敏反应，导致呼吸道症状。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空气质量下降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污染的床品会释放有害气体和微粒，降低室内空气质量，长期吸入可能对呼吸道造成损害。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预防疾病传播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保持床品清洁可以减少病毒、细菌等病原体的滋生和传播，从而降低呼吸道感染的风险。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减少过敏原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定期清洗床品可以有效减少尘螨、细菌等过敏原的数量，降低过敏反应的风险。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提高空气质量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清洁的床品能够减少室内空气中的有害微粒，改善空气质量，有助于保护呼吸道健康。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清洁床品对预防呼吸道疾病重要性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床品选择与呼吸道健康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天然纤维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选择棉、麻、竹纤维等天然材质的床品，具有良好的透气性和吸湿性，有助于保持干爽舒适的睡眠环境。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避免合成纤维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避免使用涤纶、腈纶等合成纤维床品，因为它们容易产生静电，吸附灰尘和细菌，增加呼吸道疾病的风险。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材质选择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381" r="1538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选择高支数的棉质床品，支数越高，纱线越细，透气性越好，有助于散热和排汗。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高支数棉质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根据季节和气温选择适当厚度的床品，避免过厚导致不透气，影响睡眠质量。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适当的厚度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透气性要求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选择经过抗菌处理的床品，可以有效抑制细菌和微生物的生长，降低感染风险。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抗菌处理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防螨材质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定期清洗和晾晒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选择具有防螨功能的床品材质，如防螨棉、竹纤维等，可以减少尘螨对呼吸道的刺激。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定期清洗床品，并在阳光下晾晒，可以杀死细菌和螨虫，保持床品的清洁和卫生。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抗菌防螨功能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https://d.book118.com/115144112023011101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2024-09-09T09:06:20.734</cp:lastPrinted>
  <dcterms:created xsi:type="dcterms:W3CDTF">2024-09-09T01:06:20Z</dcterms:created>
  <dcterms:modified xsi:type="dcterms:W3CDTF">2024-09-09T01:06:22Z</dcterms:modified>
</cp:coreProperties>
</file>