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  <p:sldMasterId id="2147483705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42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jpe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tags" Target="../tags/tag12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image" Target="../media/image1.jpeg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3.png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image" Target="../media/image4.png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image" Target="../media/image3.png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image" Target="../media/image4.pn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image" Target="../media/image4.png" /><Relationship Id="rId8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131.xml" /><Relationship Id="rId11" Type="http://schemas.openxmlformats.org/officeDocument/2006/relationships/image" Target="../media/image10.png" /><Relationship Id="rId12" Type="http://schemas.openxmlformats.org/officeDocument/2006/relationships/tags" Target="../tags/tag132.xml" /><Relationship Id="rId13" Type="http://schemas.openxmlformats.org/officeDocument/2006/relationships/image" Target="../media/image11.png" /><Relationship Id="rId14" Type="http://schemas.openxmlformats.org/officeDocument/2006/relationships/tags" Target="../tags/tag133.xml" /><Relationship Id="rId15" Type="http://schemas.openxmlformats.org/officeDocument/2006/relationships/image" Target="../media/image12.png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7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128.xml" /><Relationship Id="rId5" Type="http://schemas.openxmlformats.org/officeDocument/2006/relationships/image" Target="../media/image7.png" /><Relationship Id="rId6" Type="http://schemas.openxmlformats.org/officeDocument/2006/relationships/tags" Target="../tags/tag129.xml" /><Relationship Id="rId7" Type="http://schemas.openxmlformats.org/officeDocument/2006/relationships/image" Target="../media/image8.png" /><Relationship Id="rId8" Type="http://schemas.openxmlformats.org/officeDocument/2006/relationships/tags" Target="../tags/tag130.xml" /><Relationship Id="rId9" Type="http://schemas.openxmlformats.org/officeDocument/2006/relationships/image" Target="../media/image9.png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9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43.xml" /><Relationship Id="rId4" Type="http://schemas.openxmlformats.org/officeDocument/2006/relationships/image" Target="../media/image14.png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57.xml" /><Relationship Id="rId4" Type="http://schemas.openxmlformats.org/officeDocument/2006/relationships/image" Target="../media/image14.png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5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66.xml" /><Relationship Id="rId4" Type="http://schemas.openxmlformats.org/officeDocument/2006/relationships/image" Target="../media/image14.png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77.xml" /><Relationship Id="rId3" Type="http://schemas.openxmlformats.org/officeDocument/2006/relationships/image" Target="../media/image16.png" /><Relationship Id="rId4" Type="http://schemas.openxmlformats.org/officeDocument/2006/relationships/tags" Target="../tags/tag178.xml" /><Relationship Id="rId5" Type="http://schemas.openxmlformats.org/officeDocument/2006/relationships/image" Target="../media/image17.png" /><Relationship Id="rId6" Type="http://schemas.openxmlformats.org/officeDocument/2006/relationships/tags" Target="../tags/tag179.xml" /><Relationship Id="rId7" Type="http://schemas.openxmlformats.org/officeDocument/2006/relationships/image" Target="../media/image18.png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8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9.png" /><Relationship Id="rId3" Type="http://schemas.openxmlformats.org/officeDocument/2006/relationships/tags" Target="../tags/tag189.xml" /><Relationship Id="rId4" Type="http://schemas.openxmlformats.org/officeDocument/2006/relationships/image" Target="../media/image20.png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image" Target="../media/image21.png" /><Relationship Id="rId5" Type="http://schemas.openxmlformats.org/officeDocument/2006/relationships/tags" Target="../tags/tag200.xml" /><Relationship Id="rId6" Type="http://schemas.openxmlformats.org/officeDocument/2006/relationships/image" Target="../media/image22.png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image" Target="../media/image21.png" /><Relationship Id="rId5" Type="http://schemas.openxmlformats.org/officeDocument/2006/relationships/tags" Target="../tags/tag210.xml" /><Relationship Id="rId6" Type="http://schemas.openxmlformats.org/officeDocument/2006/relationships/image" Target="../media/image22.png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tags" Target="../tags/tag220.xml" /><Relationship Id="rId11" Type="http://schemas.openxmlformats.org/officeDocument/2006/relationships/image" Target="../media/image10.png" /><Relationship Id="rId12" Type="http://schemas.openxmlformats.org/officeDocument/2006/relationships/tags" Target="../tags/tag221.xml" /><Relationship Id="rId13" Type="http://schemas.openxmlformats.org/officeDocument/2006/relationships/image" Target="../media/image11.png" /><Relationship Id="rId14" Type="http://schemas.openxmlformats.org/officeDocument/2006/relationships/tags" Target="../tags/tag222.xml" /><Relationship Id="rId15" Type="http://schemas.openxmlformats.org/officeDocument/2006/relationships/image" Target="../media/image12.png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16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217.xml" /><Relationship Id="rId5" Type="http://schemas.openxmlformats.org/officeDocument/2006/relationships/image" Target="../media/image7.png" /><Relationship Id="rId6" Type="http://schemas.openxmlformats.org/officeDocument/2006/relationships/tags" Target="../tags/tag218.xml" /><Relationship Id="rId7" Type="http://schemas.openxmlformats.org/officeDocument/2006/relationships/image" Target="../media/image8.png" /><Relationship Id="rId8" Type="http://schemas.openxmlformats.org/officeDocument/2006/relationships/tags" Target="../tags/tag219.xml" /><Relationship Id="rId9" Type="http://schemas.openxmlformats.org/officeDocument/2006/relationships/image" Target="../media/image9.png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image" Target="../media/image25.png" /><Relationship Id="rId5" Type="http://schemas.openxmlformats.org/officeDocument/2006/relationships/tags" Target="../tags/tag231.xml" /><Relationship Id="rId6" Type="http://schemas.openxmlformats.org/officeDocument/2006/relationships/image" Target="../media/image26.png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38.xml" /><Relationship Id="rId3" Type="http://schemas.openxmlformats.org/officeDocument/2006/relationships/image" Target="../media/image21.png" /><Relationship Id="rId4" Type="http://schemas.openxmlformats.org/officeDocument/2006/relationships/tags" Target="../tags/tag239.xml" /><Relationship Id="rId5" Type="http://schemas.openxmlformats.org/officeDocument/2006/relationships/image" Target="../media/image22.png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0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9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80.xml" /><Relationship Id="rId3" Type="http://schemas.openxmlformats.org/officeDocument/2006/relationships/image" Target="../media/image28.png" /><Relationship Id="rId4" Type="http://schemas.openxmlformats.org/officeDocument/2006/relationships/tags" Target="../tags/tag281.xml" /><Relationship Id="rId5" Type="http://schemas.openxmlformats.org/officeDocument/2006/relationships/image" Target="../media/image29.png" /><Relationship Id="rId6" Type="http://schemas.openxmlformats.org/officeDocument/2006/relationships/tags" Target="../tags/tag282.xml" /><Relationship Id="rId7" Type="http://schemas.openxmlformats.org/officeDocument/2006/relationships/image" Target="../media/image30.png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D88A02-3274-486E-AF3C-FAF0BA699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31BBE-310B-410A-8092-95513762A3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F3B33-5864-4E8A-A1E8-BD07EC479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42D80-AAD0-4DC1-9944-321D8F1BE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68C319-CE1D-4CB6-9B34-CF60C62D8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767819-9D61-47A4-A570-26AF4EC53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471F55-8094-4A2B-959F-A1ABD722F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7B1F7-091B-40A1-9E09-8DD60BCEE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E452B-2359-40A6-93EC-9532F0D795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9BA7D-37EE-4D34-8F06-3C3B5FC54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BEF07-6277-4A32-812D-497BAC058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2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slideLayout" Target="../slideLayouts/slideLayout39.xml" /><Relationship Id="rId11" Type="http://schemas.openxmlformats.org/officeDocument/2006/relationships/slideLayout" Target="../slideLayouts/slideLayout40.xml" /><Relationship Id="rId12" Type="http://schemas.openxmlformats.org/officeDocument/2006/relationships/slideLayout" Target="../slideLayouts/slideLayout41.xml" /><Relationship Id="rId13" Type="http://schemas.openxmlformats.org/officeDocument/2006/relationships/slideLayout" Target="../slideLayouts/slideLayout42.xml" /><Relationship Id="rId14" Type="http://schemas.openxmlformats.org/officeDocument/2006/relationships/slideLayout" Target="../slideLayouts/slideLayout43.xml" /><Relationship Id="rId15" Type="http://schemas.openxmlformats.org/officeDocument/2006/relationships/slideLayout" Target="../slideLayouts/slideLayout44.xml" /><Relationship Id="rId16" Type="http://schemas.openxmlformats.org/officeDocument/2006/relationships/slideLayout" Target="../slideLayouts/slideLayout45.xml" /><Relationship Id="rId17" Type="http://schemas.openxmlformats.org/officeDocument/2006/relationships/slideLayout" Target="../slideLayouts/slideLayout46.xml" /><Relationship Id="rId18" Type="http://schemas.openxmlformats.org/officeDocument/2006/relationships/slideLayout" Target="../slideLayouts/slideLayout47.xml" /><Relationship Id="rId19" Type="http://schemas.openxmlformats.org/officeDocument/2006/relationships/tags" Target="../tags/tag289.xml" /><Relationship Id="rId2" Type="http://schemas.openxmlformats.org/officeDocument/2006/relationships/slideLayout" Target="../slideLayouts/slideLayout31.xml" /><Relationship Id="rId20" Type="http://schemas.openxmlformats.org/officeDocument/2006/relationships/tags" Target="../tags/tag290.xml" /><Relationship Id="rId21" Type="http://schemas.openxmlformats.org/officeDocument/2006/relationships/tags" Target="../tags/tag291.xml" /><Relationship Id="rId22" Type="http://schemas.openxmlformats.org/officeDocument/2006/relationships/tags" Target="../tags/tag292.xml" /><Relationship Id="rId23" Type="http://schemas.openxmlformats.org/officeDocument/2006/relationships/tags" Target="../tags/tag293.xml" /><Relationship Id="rId24" Type="http://schemas.openxmlformats.org/officeDocument/2006/relationships/tags" Target="../tags/tag294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32.xml" /><Relationship Id="rId4" Type="http://schemas.openxmlformats.org/officeDocument/2006/relationships/slideLayout" Target="../slideLayouts/slideLayout33.xml" /><Relationship Id="rId5" Type="http://schemas.openxmlformats.org/officeDocument/2006/relationships/slideLayout" Target="../slideLayouts/slideLayout34.xml" /><Relationship Id="rId6" Type="http://schemas.openxmlformats.org/officeDocument/2006/relationships/slideLayout" Target="../slideLayouts/slideLayout35.xml" /><Relationship Id="rId7" Type="http://schemas.openxmlformats.org/officeDocument/2006/relationships/slideLayout" Target="../slideLayouts/slideLayout36.xml" /><Relationship Id="rId8" Type="http://schemas.openxmlformats.org/officeDocument/2006/relationships/slideLayout" Target="../slideLayouts/slideLayout37.xml" /><Relationship Id="rId9" Type="http://schemas.openxmlformats.org/officeDocument/2006/relationships/slideLayout" Target="../slideLayouts/slideLayout3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  <p:sldLayoutId id="214748368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  <p:sldLayoutId id="214748370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95.xml" /><Relationship Id="rId4" Type="http://schemas.openxmlformats.org/officeDocument/2006/relationships/tags" Target="../tags/tag2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14" Type="http://schemas.openxmlformats.org/officeDocument/2006/relationships/tags" Target="../tags/tag308.xml" /><Relationship Id="rId15" Type="http://schemas.openxmlformats.org/officeDocument/2006/relationships/tags" Target="../tags/tag309.xml" /><Relationship Id="rId16" Type="http://schemas.openxmlformats.org/officeDocument/2006/relationships/tags" Target="../tags/tag310.xml" /><Relationship Id="rId17" Type="http://schemas.openxmlformats.org/officeDocument/2006/relationships/tags" Target="../tags/tag311.xml" /><Relationship Id="rId18" Type="http://schemas.openxmlformats.org/officeDocument/2006/relationships/tags" Target="../tags/tag312.xml" /><Relationship Id="rId19" Type="http://schemas.openxmlformats.org/officeDocument/2006/relationships/tags" Target="../tags/tag313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314.xml" /><Relationship Id="rId21" Type="http://schemas.openxmlformats.org/officeDocument/2006/relationships/tags" Target="../tags/tag315.xml" /><Relationship Id="rId22" Type="http://schemas.openxmlformats.org/officeDocument/2006/relationships/tags" Target="../tags/tag316.xml" /><Relationship Id="rId23" Type="http://schemas.openxmlformats.org/officeDocument/2006/relationships/tags" Target="../tags/tag317.xml" /><Relationship Id="rId24" Type="http://schemas.openxmlformats.org/officeDocument/2006/relationships/tags" Target="../tags/tag318.xml" /><Relationship Id="rId25" Type="http://schemas.openxmlformats.org/officeDocument/2006/relationships/tags" Target="../tags/tag319.xml" /><Relationship Id="rId26" Type="http://schemas.openxmlformats.org/officeDocument/2006/relationships/tags" Target="../tags/tag320.xml" /><Relationship Id="rId27" Type="http://schemas.openxmlformats.org/officeDocument/2006/relationships/tags" Target="../tags/tag321.xml" /><Relationship Id="rId28" Type="http://schemas.openxmlformats.org/officeDocument/2006/relationships/tags" Target="../tags/tag322.xml" /><Relationship Id="rId29" Type="http://schemas.openxmlformats.org/officeDocument/2006/relationships/tags" Target="../tags/tag323.xml" /><Relationship Id="rId3" Type="http://schemas.openxmlformats.org/officeDocument/2006/relationships/tags" Target="../tags/tag297.xml" /><Relationship Id="rId30" Type="http://schemas.openxmlformats.org/officeDocument/2006/relationships/tags" Target="../tags/tag324.xml" /><Relationship Id="rId31" Type="http://schemas.openxmlformats.org/officeDocument/2006/relationships/tags" Target="../tags/tag325.xml" /><Relationship Id="rId32" Type="http://schemas.openxmlformats.org/officeDocument/2006/relationships/tags" Target="../tags/tag326.xml" /><Relationship Id="rId33" Type="http://schemas.openxmlformats.org/officeDocument/2006/relationships/tags" Target="../tags/tag327.xml" /><Relationship Id="rId34" Type="http://schemas.openxmlformats.org/officeDocument/2006/relationships/tags" Target="../tags/tag328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3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tags" Target="../tags/tag344.xml" /><Relationship Id="rId14" Type="http://schemas.openxmlformats.org/officeDocument/2006/relationships/tags" Target="../tags/tag345.xml" /><Relationship Id="rId15" Type="http://schemas.openxmlformats.org/officeDocument/2006/relationships/tags" Target="../tags/tag346.xml" /><Relationship Id="rId16" Type="http://schemas.openxmlformats.org/officeDocument/2006/relationships/tags" Target="../tags/tag347.xml" /><Relationship Id="rId17" Type="http://schemas.openxmlformats.org/officeDocument/2006/relationships/tags" Target="../tags/tag348.xml" /><Relationship Id="rId18" Type="http://schemas.openxmlformats.org/officeDocument/2006/relationships/tags" Target="../tags/tag349.xml" /><Relationship Id="rId19" Type="http://schemas.openxmlformats.org/officeDocument/2006/relationships/tags" Target="../tags/tag350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351.xml" /><Relationship Id="rId21" Type="http://schemas.openxmlformats.org/officeDocument/2006/relationships/tags" Target="../tags/tag352.xml" /><Relationship Id="rId22" Type="http://schemas.openxmlformats.org/officeDocument/2006/relationships/tags" Target="../tags/tag353.xml" /><Relationship Id="rId23" Type="http://schemas.openxmlformats.org/officeDocument/2006/relationships/tags" Target="../tags/tag354.xml" /><Relationship Id="rId24" Type="http://schemas.openxmlformats.org/officeDocument/2006/relationships/tags" Target="../tags/tag355.xml" /><Relationship Id="rId25" Type="http://schemas.openxmlformats.org/officeDocument/2006/relationships/tags" Target="../tags/tag356.xml" /><Relationship Id="rId26" Type="http://schemas.openxmlformats.org/officeDocument/2006/relationships/tags" Target="../tags/tag357.xml" /><Relationship Id="rId27" Type="http://schemas.openxmlformats.org/officeDocument/2006/relationships/tags" Target="../tags/tag358.xml" /><Relationship Id="rId28" Type="http://schemas.openxmlformats.org/officeDocument/2006/relationships/tags" Target="../tags/tag359.xml" /><Relationship Id="rId29" Type="http://schemas.openxmlformats.org/officeDocument/2006/relationships/tags" Target="../tags/tag360.xml" /><Relationship Id="rId3" Type="http://schemas.openxmlformats.org/officeDocument/2006/relationships/tags" Target="../tags/tag335.xml" /><Relationship Id="rId30" Type="http://schemas.openxmlformats.org/officeDocument/2006/relationships/tags" Target="../tags/tag361.xml" /><Relationship Id="rId31" Type="http://schemas.openxmlformats.org/officeDocument/2006/relationships/tags" Target="../tags/tag362.xml" /><Relationship Id="rId32" Type="http://schemas.openxmlformats.org/officeDocument/2006/relationships/tags" Target="../tags/tag363.xml" /><Relationship Id="rId33" Type="http://schemas.openxmlformats.org/officeDocument/2006/relationships/tags" Target="../tags/tag364.xml" /><Relationship Id="rId34" Type="http://schemas.openxmlformats.org/officeDocument/2006/relationships/tags" Target="../tags/tag365.xml" /><Relationship Id="rId35" Type="http://schemas.openxmlformats.org/officeDocument/2006/relationships/tags" Target="../tags/tag366.xml" /><Relationship Id="rId36" Type="http://schemas.openxmlformats.org/officeDocument/2006/relationships/tags" Target="../tags/tag367.xml" /><Relationship Id="rId37" Type="http://schemas.openxmlformats.org/officeDocument/2006/relationships/tags" Target="../tags/tag368.xml" /><Relationship Id="rId38" Type="http://schemas.openxmlformats.org/officeDocument/2006/relationships/tags" Target="../tags/tag369.xml" /><Relationship Id="rId39" Type="http://schemas.openxmlformats.org/officeDocument/2006/relationships/tags" Target="../tags/tag370.xml" /><Relationship Id="rId4" Type="http://schemas.openxmlformats.org/officeDocument/2006/relationships/tags" Target="../tags/tag336.xml" /><Relationship Id="rId40" Type="http://schemas.openxmlformats.org/officeDocument/2006/relationships/tags" Target="../tags/tag371.xml" /><Relationship Id="rId41" Type="http://schemas.openxmlformats.org/officeDocument/2006/relationships/tags" Target="../tags/tag372.xml" /><Relationship Id="rId42" Type="http://schemas.openxmlformats.org/officeDocument/2006/relationships/tags" Target="../tags/tag373.xml" /><Relationship Id="rId43" Type="http://schemas.openxmlformats.org/officeDocument/2006/relationships/tags" Target="../tags/tag374.xml" /><Relationship Id="rId44" Type="http://schemas.openxmlformats.org/officeDocument/2006/relationships/tags" Target="../tags/tag375.xml" /><Relationship Id="rId45" Type="http://schemas.openxmlformats.org/officeDocument/2006/relationships/tags" Target="../tags/tag376.xml" /><Relationship Id="rId46" Type="http://schemas.openxmlformats.org/officeDocument/2006/relationships/tags" Target="../tags/tag377.xml" /><Relationship Id="rId47" Type="http://schemas.openxmlformats.org/officeDocument/2006/relationships/image" Target="../media/image4.png" /><Relationship Id="rId48" Type="http://schemas.openxmlformats.org/officeDocument/2006/relationships/tags" Target="../tags/tag378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tags" Target="../tags/tag340.xml" /><Relationship Id="rId9" Type="http://schemas.openxmlformats.org/officeDocument/2006/relationships/image" Target="../media/image3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8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tags" Target="../tags/tag381.xml" /><Relationship Id="rId6" Type="http://schemas.openxmlformats.org/officeDocument/2006/relationships/tags" Target="../tags/tag38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85.xml" /><Relationship Id="rId4" Type="http://schemas.openxmlformats.org/officeDocument/2006/relationships/tags" Target="../tags/tag386.xml" /><Relationship Id="rId5" Type="http://schemas.openxmlformats.org/officeDocument/2006/relationships/image" Target="../media/image4.png" /><Relationship Id="rId6" Type="http://schemas.openxmlformats.org/officeDocument/2006/relationships/tags" Target="../tags/tag3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image" Target="../media/image4.png" /><Relationship Id="rId6" Type="http://schemas.openxmlformats.org/officeDocument/2006/relationships/tags" Target="../tags/tag3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96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391.xml" /><Relationship Id="rId4" Type="http://schemas.openxmlformats.org/officeDocument/2006/relationships/tags" Target="../tags/tag392.xml" /><Relationship Id="rId5" Type="http://schemas.openxmlformats.org/officeDocument/2006/relationships/tags" Target="../tags/tag393.xml" /><Relationship Id="rId6" Type="http://schemas.openxmlformats.org/officeDocument/2006/relationships/tags" Target="../tags/tag394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397.xml" /><Relationship Id="rId4" Type="http://schemas.openxmlformats.org/officeDocument/2006/relationships/tags" Target="../tags/tag398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3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00.xml" /><Relationship Id="rId4" Type="http://schemas.openxmlformats.org/officeDocument/2006/relationships/tags" Target="../tags/tag401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03.xml" /><Relationship Id="rId4" Type="http://schemas.openxmlformats.org/officeDocument/2006/relationships/tags" Target="../tags/tag404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06.xml" /><Relationship Id="rId4" Type="http://schemas.openxmlformats.org/officeDocument/2006/relationships/tags" Target="../tags/tag407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420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tags" Target="../tags/tag417.xml" /><Relationship Id="rId6" Type="http://schemas.openxmlformats.org/officeDocument/2006/relationships/tags" Target="../tags/tag418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4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20122404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372110" y="472376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读书笔记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4796155" y="1035050"/>
            <a:ext cx="5095240" cy="13950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46" name="标题 5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473075" y="2519680"/>
            <a:ext cx="8963660" cy="1575435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《最后一个讲故事的人》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6">
                    <a:lumMod val="75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6">
                  <a:lumMod val="75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C00000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最后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9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故事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人们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小说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4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9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故事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讲述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世界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让人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3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传统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传统文化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古老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主人公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7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通过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最后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这个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部落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充满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价值观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这些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最后一个讲故事的人》是一部引人入胜的小说，讲述了一个即将消失的古老文化与传统的故事。在未来的世界里，随着科技的发展和人们生活方式的改变，讲故事的人这个职业逐渐被淡忘。这本书以一个古老部落的最后一个讲故事的人为主人公，通过他的视角，展现了传统故事对于人们心灵的滋养和影响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主人公是一个年迈的讲故事的人，他从小就听着祖父的古老故事长大。随着时间的推移，他继承了家族的使命，成为部落里唯一一个会讲故事的人。他拥有丰富的想象力，能够把简单的故事讲述得生动有趣，让人们沉浸其中。然而，随着时代的变迁，他的听众越来越少，这个职业也逐渐被人遗忘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这部小说中，作者描绘了一个充满奇幻色彩的世界。主人公通过讲述故事，把人们带入了一个神秘的世界，这个世界充满了各种神奇的生物和景象。这些故事不仅让人们感到惊奇和愉悦，还传递了许多关于生活、爱情和人性的深刻道理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部小说也探讨了传统与现代之间的冲突和融合。随着科技的发展，人们的生活方式和价值观也在发生改变。许多人开始追求快速和便捷，忽视了传统文化的价值和意义。然而，正是这些传统文化，塑造了我们的内心世界和价值观。在这部小说中，主人公通过讲述故事，唤醒了人们内心深处的记忆和情感，让人们重新认识到传统文化的珍贵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最后一个讲故事的人》是一部充满智慧和感悟的小说。它通过讲述一个古老部落的最后一个讲故事的人的故事，展现了传统文化的魅力和价值。这部小说不仅让人们沉浸在奇幻的世界中，还引发了人们对于传统与现代、文化与价值观的思考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《最后一个讲故事的人》这本书中，作者以细腻的笔触和深刻的人文关怀，描绘了一个正在消逝的艺术形式和一个坚守传统的讲故事的人。以下是从书中精选出的几个精彩摘录，它们展现了这本书的主题和情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故事就像一个会走路的梦，它在你耳边低语，在你心里留下痕迹。”这句话简洁地表达了故事的力量和魅力。故事不仅仅是文字的组合，它是一种能够触动人心的艺术形式。通过故事，人们可以体验不同的生活，感受不同的情感，让想象力和创造力得到释放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每一个故事都是一颗种子，它在人们的心中生根发芽，最终长成一片森林。”这句话形象地描绘了故事的影响力。一个好故事可以让人终身难忘，它可以改变一个人的观念，激发一个人的热情，甚至影响一个人的命运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讲故事的人就像一个魔法师，他可以用语言创造出一个全新的世界。”这句话赞美了讲故事的人的神奇力量。一个好的讲故事的人不仅需要有丰富的想象力，还需要有高超的语言技巧和表演能力。他们能够通过语言将听众带入一个全新的世界，让人们在其中流连忘返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故事就像一条河流，它时而平静，时而汹涌澎湃，但它永远不会停止流动。”这句话表达了故事的动态特征。故事是不断发展和变化的，它们在传承的过程中不断被修改和创新。正是这种流动性让故事具有持久的生命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些摘录只是《最后一个讲故事的人》中的冰山一角，整本书中还有许多令人深思的语句和段落。通过这些摘录，我们可以感受到这本书所传递的信息：故事不仅是人类文明的载体，更是人类情感的寄托。在这个信息爆炸的时代，我们应该珍惜每一个讲故事的人，让故事这种艺术形式得以传承和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https://d.book118.com/115201224040011101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custom20182110_1*a*1"/>
  <p:tag name="KSO_WM_UNIT_INDEX" val="1"/>
  <p:tag name="KSO_WM_UNIT_ISCONTENTSTITLE" val="0"/>
  <p:tag name="KSO_WM_UNIT_LAYERLEVEL" val="1"/>
  <p:tag name="KSO_WM_UNIT_NOCLEAR" val="0"/>
  <p:tag name="KSO_WM_UNIT_PRESET_TEXT" val="一寸光阴一寸金"/>
  <p:tag name="KSO_WM_UNIT_TYPE" val="a"/>
  <p:tag name="KSO_WM_UNIT_VALUE" val="26"/>
</p:tagLst>
</file>

<file path=ppt/tags/tag296.xml><?xml version="1.0" encoding="utf-8"?>
<p:tagLst xmlns:p="http://schemas.openxmlformats.org/presentationml/2006/main">
  <p:tag name="KSO_WM_BEAUTIFY_FLAG" val="#wm#"/>
  <p:tag name="KSO_WM_COMBINE_RELATE_SLIDE_ID" val="background20179051_1"/>
  <p:tag name="KSO_WM_SLIDE_ID" val="custom20182110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3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3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3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3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3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3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3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5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6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6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6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6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7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7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6">
      <vt:lpstr>Arial</vt:lpstr>
      <vt:lpstr>Calibri</vt:lpstr>
      <vt:lpstr>微软雅黑</vt:lpstr>
      <vt:lpstr>隶书</vt:lpstr>
      <vt:lpstr>汉仪尚巍手书W</vt:lpstr>
      <vt:lpstr>仿宋</vt:lpstr>
      <vt:lpstr>Calibri Light</vt:lpstr>
      <vt:lpstr>汉仪旗黑-85S</vt:lpstr>
      <vt:lpstr>思源黑体 CN Bold</vt:lpstr>
      <vt:lpstr>Office Theme</vt:lpstr>
      <vt:lpstr>《最后一个讲故事的人》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2024-09-09T11:36:25.039</cp:lastPrinted>
  <dcterms:created xsi:type="dcterms:W3CDTF">2024-09-09T03:36:25Z</dcterms:created>
  <dcterms:modified xsi:type="dcterms:W3CDTF">2024-09-09T03:36:33Z</dcterms:modified>
</cp:coreProperties>
</file>