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F04147-1BAA-4BE1-AC0D-3CCCCBF7D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9550E8-7B5E-48B1-863A-EEF86C65F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EEE18-8831-44BA-B16B-F1912E97C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3E71A-0E14-4CED-9F2F-1CF1A1784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4698D2-960A-4144-B1C7-3E175521F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8BE6DA-2347-42ED-9CCB-16D446AD7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D204A1-E315-4769-95E4-317CCC346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E55992-DE18-4552-9FA2-D47CC9E44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45BC83-5CBE-43D4-AF12-AF7C8787C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004111-0C1F-4B6D-826C-9BF052807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5AB30-9951-4C57-A786-BB595C7E6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20211304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解决团队中的沟通与合作问题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团队沟通与合作现状分析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提升团队沟通能力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加强团队合作精神培养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优化团队沟通渠道和工具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营造良好团队氛围与文化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团队沟通与合作现状分析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团队内部主要通过电子邮件、即时通讯工具以及定期会议进行沟通。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沟通方式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4639" b="463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合作模式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信息透明度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团队成员在各自领域具备专业能力，但在跨部门和跨领域合作方面存在不足。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团队内部信息共享程度较高，但部分关键信息和决策过程仍不够透明。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当前团队沟通与合作状况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过多的电子邮件和即时消息导致信息过载，降低沟通效率。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125" r="11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沟通效率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不同部门和领域之间的合作存在壁垒，难以实现协同工作。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合作障碍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部分团队成员之间缺乏信任，影响合作氛围和团队凝聚力。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信任缺失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沟通不畅和合作障碍导致工作进度缓慢，项目延期。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工作效率下降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团队成员之间缺乏有效沟通和协作，难以激发创新思维和解决方案。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创新能力受限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信任缺失和合作问题导致团队成员士气低落，工作积极性下降。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团队士气低落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影响团队效率与凝聚力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提升团队沟通能力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有效沟通技巧培训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沟通基础知识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培训团队成员掌握基本的沟通原理和技巧，如有效倾听、清晰表达、非语言沟通等。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冲突解决策略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教授团队成员如何识别和处理冲突，通过协商、妥协等方式达成共识。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团队协作意识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强调团队协作的重要性，培养团队成员的协作精神和集体荣誉感。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提高团队成员的表达能力，包括清晰阐述观点、准确传达信息、用词简练等。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指导团队成员学会积极倾听，理解他人的观点和感受，并给予反馈和支持。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帮助团队成员有效管理情绪，避免情绪影响沟通效果，保持冷静和理性。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908" r="59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倾听与表达能力提升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定期对团队成员的沟通表现进行评估，指出优点和不足，并提供改进建议。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鼓励团队成员之间及时给予正面和建设性的反馈，促进彼此的成长和进步。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针对评估结果和反馈意见，制定具体的跟进措施和计划，确保沟通能力的提升得以持续和有效。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跟进措施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反馈与跟进机制建立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加强团队合作精神培养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制定共同目标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设定具体、可衡量的团队目标，确保每个成员都能为之贡献自己的力量。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激发共同愿景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通过讨论和交流，激发团队成员对共同愿景的认同和追求，增强团队凝聚力。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明确团队使命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确立清晰、具有吸引力的团队使命，使每个成员都能理解并为之努力。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48" b="2148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建立共同目标与愿景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350" r="83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尊重差异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尊重团队成员的个性、背景和经验差异，充分利用这些差异为团队带来更丰富的视角和思考。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营造开放氛围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鼓励团队成员坦诚交流，分享想法和意见，营造开放、包容的氛围。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积极倾听他人的观点，努力理解对方的立场和需要，促进相互信任。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促进成员间信任与尊重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https://d.book118.com/115202113044011104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2024-09-13T22:01:13.002</cp:lastPrinted>
  <dcterms:created xsi:type="dcterms:W3CDTF">2024-09-13T14:01:13Z</dcterms:created>
  <dcterms:modified xsi:type="dcterms:W3CDTF">2024-09-13T14:01:15Z</dcterms:modified>
</cp:coreProperties>
</file>