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E1B386-55B8-4076-B8B3-1504CB1F0A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4DD4EA-5040-478C-950E-4A823F8543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ED370A-17B4-423C-829E-1807DF906A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15B5BE-934D-422B-AA5F-1A6DED6A90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6C0416D-8519-4767-851F-20FF3FC72D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DE9F90C-7E1A-4DD0-9C65-5C92F4BE4A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5158299-A1B3-49FE-B27C-2E6F15BC32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A52E9C-4647-4BE8-A074-7D5C6E85BB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38C1CD-E8BE-437A-A070-2F1CBE1B2A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02C107-5B45-4BC2-84F9-3B49ED9264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EC85E3-1E2E-4C00-930E-568C27D315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15202330322011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期货行业2024年制度创新研究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2023-12-28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2024年期货行业制度创新现状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期货行业制度创新问题分析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国际期货行业制度创新经验与启示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期货行业制度创新对策建议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792" r="16792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近年来，全球经济形势不断变化，贸易保护主义抬头，国际金融市场波动加剧，对期货行业的发展带来了新的挑战和机遇。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全球经济形势变化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中国期货市场经过多年的快速发展，已经成为全球最大的商品期货市场之一，制度创新是推动市场进一步发展的重要保障。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中国期货市场快速发展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期货市场作为金融市场的重要组成部分，在服务实体经济、促进资源配置和风险管理等方面发挥着重要作用，制度创新有助于提高市场运行效率和服务水平。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服务实体经济需求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研究背景与意义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研究目的和方法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本研究旨在通过对期货行业2024年制度创新的研究，提出针对性的政策建议，推动期货市场的健康稳定发展。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研究方法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本研究将采用文献研究、案例分析、专家访谈等多种研究方法，对期货行业的制度创新进行深入探讨。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期货市场的定义和功能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期货市场是买卖期货合约的市场，具有价格发现、风险管理和资源配置等功能。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全球期货市场发展概况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全球期货市场发展迅速，交易品种不断丰富，市场规模不断扩大，同时市场竞争也日益激烈。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中国期货市场发展概况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中国期货市场经过多年的发展，已经形成了较为完善的市场体系，市场规模和交易量不断增长，同时市场监管和风险管理水平也不断提高。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期货行业概述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2024年期货行业制度创新现状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为适应市场发展和提高市场效率，期货市场在交易制度、监管制度、合约设计等方面进行了一系列创新。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随着中国期货市场国际化程度的提升，制度创新在推动市场对外开放、提高国际竞争力等方面发挥重要作用。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制度创新概述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国际化进程加速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期货市场制度创新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5792" r="15792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强化监管力度，完善监管体系，提高市场透明度和公信力。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监管制度创新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优化交易机制，降低交易成本，提高市场运行效率。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交易制度创新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丰富合约品种，满足多样化风险管理需求。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合约设计创新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2024年制度创新重点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监管制度实施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加强对市场主体的监管，加大对违法违规行为的处罚力度，保障市场公平、公正、公开。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交易制度实施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推行电子化交易，提高交易便捷性和效率；引入做市商制度，提升市场流动性。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合约设计实施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成功推出多个新品种合约，为实体企业提供更多风险管理工具；优化合约规则，降低交割成本。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制度创新实施情况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期货行业制度创新问题分析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法规体系不完善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当前期货市场的法规体系存在诸多漏洞和不足，无法适应市场发展的需求。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监管机制不健全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期货市场的监管机制存在缺陷，导致市场乱象频发，投资者权益得不到有效保障。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交易制度不灵活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期货市场的交易制度缺乏灵活性，无法满足不同投资者的需求，限制了市场的发展空间。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制度创新中的问题分析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期货市场在我国发展时间较短，许多制度都是借鉴国外经验，存在水土不服的情况。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历史遗留问题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895" r="1689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期货市场与现货市场、证券市场等发展不平衡，导致期货市场的制度创新受到制约。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市场发展不平衡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期货市场的制度创新涉及到多方利益的博弈，各方利益诉求不同，难以达成共识。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利益博弈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问题产生的原因分析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https://d.book118.com/115202330322011042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2024-09-04T08:44:24.292</cp:lastPrinted>
  <dcterms:created xsi:type="dcterms:W3CDTF">2024-09-04T00:44:24Z</dcterms:created>
  <dcterms:modified xsi:type="dcterms:W3CDTF">2024-09-04T00:44:26Z</dcterms:modified>
</cp:coreProperties>
</file>