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18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1299E-B4C9-406D-8ACF-F7B3FF361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B20D8-62D5-4A27-95A4-E4A5449E5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213F7-585A-4466-BD99-22C9E23A4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AF6C1-38F7-4483-82D7-453F9898C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320E5-2BF3-4656-BDA4-EC203577D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82104-C1DD-47EF-87DD-00CD6D5E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DA6F7-2F9E-4A5F-993B-3DAFF5C80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4A74A-3A9F-4775-9C79-615CC5FB3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8FFAF-46DD-405A-9E9B-A3DF8974E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08F15-206E-4CFB-868F-256EEB552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2252A-991B-4212-AE48-490A8911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174" r:id="rId2"/>
    <p:sldLayoutId id="2147499175" r:id="rId3"/>
    <p:sldLayoutId id="2147499176" r:id="rId4"/>
    <p:sldLayoutId id="2147499177" r:id="rId5"/>
    <p:sldLayoutId id="2147499178" r:id="rId6"/>
    <p:sldLayoutId id="2147499179" r:id="rId7"/>
    <p:sldLayoutId id="2147499180" r:id="rId8"/>
    <p:sldLayoutId id="2147499181" r:id="rId9"/>
    <p:sldLayoutId id="2147499182" r:id="rId10"/>
    <p:sldLayoutId id="21474991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03001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提高女装的品牌知名度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了解女装市场和消费者需求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提升产品质量和设计水平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加强品牌营销和推广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提高客户服务体验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持续创新和改进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了解女装市场和消费者需求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分析女装市场趋势和竞争对手</a:t>
            </a:r>
            <a:endParaRPr lang="zh-CN" altLang="en-US"/>
          </a:p>
        </p:txBody>
      </p:sp>
      <p:sp>
        <p:nvSpPr>
          <p:cNvPr id="10489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目标客户群：深入研究目标客户群的消费习惯、需求和心理预期，以便更好地满足其需求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女装市场趋势：时尚潮流不断变化，消费者对品质和个性化需求日益增长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竞争对手分析：了解竞争对手的品牌定位、产品特点、营销策略等，从而制定更具针对性的市场策略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市场细分：针对不同消费群体进行市场细分，以便更好地定位自己的品牌和产品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研究目标消费者群体和需求</a:t>
            </a:r>
            <a:endParaRPr lang="zh-CN" altLang="en-US"/>
          </a:p>
        </p:txBody>
      </p:sp>
      <p:sp>
        <p:nvSpPr>
          <p:cNvPr id="10489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了解目标消费者的年龄、性别、职业和收入等基本信息。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研究目标消费者的购物习惯、品牌偏好和需求特点。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分析目标消费者对女装的关注点，如款式、材质、颜色等。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了解目标消费者对女装市场的期望和需求，以及未被满足的需求。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确定品牌定位和差异化优势</a:t>
            </a:r>
            <a:endParaRPr lang="zh-CN" altLang="en-US"/>
          </a:p>
        </p:txBody>
      </p:sp>
      <p:sp>
        <p:nvSpPr>
          <p:cNvPr id="10490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了解目标消费者：研究女性消费者的需求、偏好和消费习惯，以定位品牌的目标受众。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确定品牌形象：根据市场定位和消费者需求，塑造独特的品牌形象，如时尚、优雅、休闲等。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差异化竞争优势：与竞争对手相比，发掘自身品牌的独特卖点，如设计、品质、价格等方面的优势。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传播品牌价值：通过有效的营销策略，向消费者传递品牌的核心价值观和差异化优势，提升品牌知名度和美誉度。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提升产品质量和设计水平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提高产品质量和工艺水平</a:t>
            </a:r>
            <a:endParaRPr lang="zh-CN" altLang="en-US"/>
          </a:p>
        </p:txBody>
      </p:sp>
      <p:sp>
        <p:nvSpPr>
          <p:cNvPr id="10491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引入先进技术和工艺，提高生产效率和品质稳定性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选用优质材料，注重细节和品质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强化品质管理，建立完善的品质保障体系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持续改进和创新，以满足消费者不断变化的需求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加强设计团队建设和创意输出</a:t>
            </a:r>
            <a:endParaRPr lang="zh-CN" altLang="en-US"/>
          </a:p>
        </p:txBody>
      </p:sp>
      <p:sp>
        <p:nvSpPr>
          <p:cNvPr id="104917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引入外部优秀设计师，拓宽设计思路和视野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鼓励创意发挥，提供宽松的设计环境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定期培训和交流，提升团队整体素质和设计水平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建立专业设计团队，提高设计水平和创新能力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注重细节和品质保证</a:t>
            </a:r>
            <a:endParaRPr lang="zh-CN" altLang="en-US"/>
          </a:p>
        </p:txBody>
      </p:sp>
      <p:sp>
        <p:nvSpPr>
          <p:cNvPr id="104924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细节决定成败，品质保证是品牌发展的基石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提高产品质量，注重细节设计，提升品牌形象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严格把控生产流程，确保品质标准，赢得消费者信任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持续改进，追求卓越品质，树立品牌口碑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加强品牌营销和推广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https://d.book118.com/115203001124011043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提高女装的品牌知名度</vt:lpstr>
      <vt:lpstr>目录</vt:lpstr>
      <vt:lpstr>了解女装市场和消费者需求</vt:lpstr>
      <vt:lpstr>分析女装市场趋势和竞争对手</vt:lpstr>
      <vt:lpstr>研究目标消费者群体和需求</vt:lpstr>
      <vt:lpstr>确定品牌定位和差异化优势</vt:lpstr>
      <vt:lpstr>提升产品质量和设计水平</vt:lpstr>
      <vt:lpstr>提高产品质量和工艺水平</vt:lpstr>
      <vt:lpstr>加强设计团队建设和创意输出</vt:lpstr>
      <vt:lpstr>注重细节和品质保证</vt:lpstr>
      <vt:lpstr>加强品牌营销和推广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2024-09-05T04:32:57.013</cp:lastPrinted>
  <dcterms:created xsi:type="dcterms:W3CDTF">2024-09-04T20:32:57Z</dcterms:created>
  <dcterms:modified xsi:type="dcterms:W3CDTF">2024-09-04T20:32:59Z</dcterms:modified>
</cp:coreProperties>
</file>