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F970D-9E50-407F-AAE2-D4D5E4506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DE59E-A833-4CDD-906F-794DB98C8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FFB5F-15D2-4B78-92AC-B8C7AB1BC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99FAD-6538-4C78-BE8C-B528F4C57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7CF47-17BC-4871-863A-ACCD97137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8F729-19BE-4D42-BCD6-9F51AD6B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F63B9F-8432-46E0-B72A-AC90ED89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CADAE-CB32-46B2-8CFF-0C6A3649E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F946D-B252-4E77-85FA-8729A0C3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8BA81-3EAA-4572-87A3-722EA0F23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FC6D0-5478-4B2A-B5E8-3AB2D056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03011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新生儿沐浴课件ppt版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新生儿沐浴的重要性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新生儿沐浴前的准备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新生儿沐浴步骤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新生儿沐浴注意事项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新生儿沐浴后的护理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新生儿沐浴的重要性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清洁皮肤表面污垢和多余油脂，预防皮肤感染和炎症。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清除皮肤上的细菌和微生物，降低新生儿患病风险。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保持皮肤透气，避免汗腺和皮脂腺堵塞，预防皮肤问题。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热水刺激皮肤，促进血液循环和新陈代谢。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增加氧气和营养物质供应，有助于宝宝生长发育。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加速体内废物排出，保持身体健康。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沐浴过程中，水温和皮肤的刺激有助于提高宝宝的免疫力。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保持皮肤健康，有助于维护宝宝免疫系统的正常功能。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促进血液循环，有助于免疫细胞在体内流动，提高抵抗力。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新生儿沐浴前的准备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选择大小适中、深度适宜的洗澡盆，确保宝宝可以舒适地躺在里面。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水温计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测量洗澡水的温度，控制在适宜的范围内，一般在37°C-40°C之间。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婴儿洗发水、沐浴露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选择温和、无刺激的婴儿专用洗发水和沐浴露。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大毛巾和小毛巾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用于包裹和擦拭宝宝，大毛巾用于包裹，小毛巾用于擦拭。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尿布和衣服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沐浴后更换的尿布和衣服。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婴儿安全座椅、婴儿护理用品等。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89" r="189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调整室温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可以使用暖风机或空调来调整室温，保持室内温暖舒适。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确保室内温度适宜，控制在24°C-26°C之间，避免宝宝受凉。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选择宝宝饥饿但不太饿的时间进行沐浴，避免宝宝在饥饿或饱腹状态下沐浴。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可以选择在宝宝吃完奶后1-2小时进行沐浴，此时宝宝的状态比较稳定，容易进行沐浴。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喂养时间选择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新生儿沐浴步骤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https://d.book118.com/115203011004011110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2024-09-15T01:55:29.356</cp:lastPrinted>
  <dcterms:created xsi:type="dcterms:W3CDTF">2024-09-14T17:55:29Z</dcterms:created>
  <dcterms:modified xsi:type="dcterms:W3CDTF">2024-09-14T17:55:31Z</dcterms:modified>
</cp:coreProperties>
</file>