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BC829-8063-4675-A8A4-1ACE0AC8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2E840-8655-4FC9-A24E-D7619FD2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0522F-2BB7-4D11-BE01-BE5D13B0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6BB5B-CEEE-4765-9D06-63434F876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927F0-6BC0-4E91-821D-DDF5F8DF4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75F43-DD9E-4CF2-B045-AC0C64D1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61482-A047-4350-B5D6-400F811F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19171-E20D-41E3-8079-6C7FFA96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9F41C-84AB-46B6-A2E5-59FA7CDC2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581BE-7F43-47C4-B4A1-5AFBD4F97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E5923-4BFF-4ABE-93C1-721973A28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0330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推销实务与技巧课件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推销概述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推销的本质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推销的特点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推销是指通过一定的方法和技巧，向潜在客户传递产品或服务的信息和价值，以激发其购买欲望和购买行为的过程。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推销的本质是为客户提供解决方案和创造价值，以满足客户的需求和期望，进而实现销售和达成交易。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推销具有主动性、互动性、说服性和服务性等特点，需要销售人员积极主动地与客户互动交流，建立良好的信任和关系。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推销的重要性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推销是企业实现销售增长的重要手段之一，通过向潜在客户推广产品或服务，吸引其购买，扩大市场份额。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推销可以增强品牌的影响力和知名度，通过与客户建立良好的关系和口碑，提高品牌的美誉度和竞争力。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推销不仅是销售产品或服务的过程，更是为客户提供优质服务和解决方案的过程，能够提高客户的满意度和忠诚度。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推销的挑战与机遇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推销面临着诸多挑战，如竞争对手的激烈竞争、客户需求的变化、销售渠道的复杂性等，需要销售人员不断提高自身的素质和能力，以应对市场的变化和挑战。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随着经济的发展和市场的变化，推销也面临着诸多机遇，如新兴市场的涌现、消费者需求的升级等，需要销售人员敏锐地捕捉市场机遇，以实现销售的增长和企业的可持续发展。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推销的基本原理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6" r="68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客户需求是销售的基础，满足客户需求是销售成功的关键。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了解客户的需求和期望，包括客户的购买目的、偏好、预算等。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根据客户需求提供合适的产品或服务，并确保客户满意。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市场竞争是销售的挑战，应对竞争需要具备独特的优势和策略。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分析市场竞争情况，了解竞争对手的产品、价格、服务等。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根据市场竞争情况制定相应的销售策略，如差异化营销、价格策略等。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有效沟通是销售的核心，与客户建立良好的关系是沟通的关键。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掌握沟通技巧，包括倾听、询问、表达等。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通过沟通建立信任和共识，促进销售成交。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沟通原理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https://d.book118.com/115203300233011034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2024-08-30T08:41:58.603</cp:lastPrinted>
  <dcterms:created xsi:type="dcterms:W3CDTF">2024-08-30T00:41:58Z</dcterms:created>
  <dcterms:modified xsi:type="dcterms:W3CDTF">2024-08-30T00:42:00Z</dcterms:modified>
</cp:coreProperties>
</file>