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BD89C-ABF6-4AFE-9FAF-28FD1C767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CA052-8640-437C-B4AB-3D2A28EB0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D62DDC-9B2D-4315-967F-5A1AAFF12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E0FB80-1963-411A-AD1F-5B3557139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9A9987-575F-46CA-A446-224A601AE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9F7DEB-EFC0-4F7C-9742-0B818F711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1E6E3F-5C0D-4317-94F4-BF87B0E52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2A9AD3-B0BD-455E-ADA8-9006109CE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5E8C6-6CCD-4B39-9F5C-6E0C3F487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1C26B-966C-405F-A1D2-A0FDBACA1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87BF1-9596-468B-AA6B-F66310DE8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20431404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不同年龄段的心理健康问题分析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儿童期心理健康问题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青少年期心理健康问题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中年期心理健康问题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老年期心理健康问题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68" b="136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心理健康是指个体在心理、情感和社交方面的良好状态，包括认知、情感、意志和行为等多个方面。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心理健康对于个体的生理健康、幸福感、人际关系和社会功能等方面都有重要影响。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83" r="10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不同年龄段面临不同的心理发展任务和挑战，因此容易出现各种心理健康问题。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随着社会环境的变化和压力的增加，心理健康问题的普遍性也在逐渐增加，需要引起广泛的关注和重视。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不同年龄段心理健康问题的普遍性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儿童期心理健康问题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581" b="55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常见问题：焦虑、抑郁、行为问题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儿童焦虑主要表现为对未知事物感到紧张和恐惧，如害怕黑暗、独处等。长期焦虑可能影响孩子的社交能力和学业表现。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儿童抑郁症状可能表现为情绪低落、失去兴趣、食欲减退等。严重抑郁可能导致自杀倾向，需要及早关注和治疗。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行为问题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儿童行为问题包括攻击性行为、破坏性行为、注意力不集中等。这些行为问题可能与心理和社会环境因素有关。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42" r="140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家庭环境、亲子关系、父母的教育方式和态度等都可能影响儿童的心理健康。和谐的家庭氛围和亲密的亲子关系有助于降低心理问题的发生。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学校氛围、师生关系、同学关系等对儿童心理健康也有重要影响。学校应创造一个积极、友好的环境，促进学生的心理健康发展。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学校因素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社会环境因素包括社区安全、媒体影响、同伴关系等。这些因素可能通过影响孩子的认知和行为，进而影响其心理健康。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影响因素：家庭、学校、社会环境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家长应关注孩子的情感需求，建立良好的亲子关系，同时培养孩子积极应对压力和困难的能力。家长也可以通过学习心理学知识，更好地理解和支持孩子。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心理咨询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对于有心理问题的儿童，专业心理咨询和治疗是必要的。心理咨询师可以帮助孩子及其家庭识别和应对心理问题，提供有效的干预措施。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预防与干预措施：家庭教育、心理咨询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青少年期心理健康问题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青少年面临中考、高考等重要考试，学习压力大，容易产生焦虑、抑郁等情绪问题。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青少年时期是社交需求增加的阶段，与同龄人、家庭成员之间的交往容易出现问题，如孤独感、社交焦虑等。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青少年正处于自我探索和价值观形成的关键期，容易出现自我认同困惑和心理冲突。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常见问题：学业压力、人际关系、自我认同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https://d.book118.com/115204314042011112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2024-09-18T10:17:34.196</cp:lastPrinted>
  <dcterms:created xsi:type="dcterms:W3CDTF">2024-09-18T02:17:34Z</dcterms:created>
  <dcterms:modified xsi:type="dcterms:W3CDTF">2024-09-18T02:17:37Z</dcterms:modified>
</cp:coreProperties>
</file>