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3EA0D77-2D39-4D37-8E93-1167131B25B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972EF-F35B-4AE3-8A83-C0898675D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AD99E-DA48-443F-BAF8-E49582B47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D061C-8C7C-41CD-8800-963342155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E0A8C-F9F7-4ED2-BCC2-79F64ACF0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96535-C108-49DE-85BB-A01F39AEC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7A0E76-3E49-4644-A619-138B01009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C0F6EA-6858-48A1-9945-6A1D69029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D3C1A-B2D1-4451-8731-C0158C04F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38D83-EA64-4DFB-A868-9472B5DC8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7BF9E-F25D-479B-98D2-7E68FD0DC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9A48A-7C64-4DE0-AF79-2AC90FAE2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A93BB7-80F6-4D19-A5B7-CADEBBEECCB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586CB35-CB47-4564-A434-DB3B7B62740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1124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班主任的智慧让我们敬佩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班主任的关怀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班主任的智慧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班主任的教育方法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班主任的成果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XXXX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什么是班主任？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班主任是学生在学校中的第一个“家长”，负责照顾学生的学习和生活，是学生学习和生活的引导者。他们承担着重要的教育指导责任。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提供学业和生活上的帮助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关心学生的学习和生活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培养学生正确的人生观和价值观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引导学生树立正确的人生观和价值观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倾听学生的需求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不厌其烦的指导学生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尽心尽责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对学生负责到底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使命感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把教育事业当做自己的使命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为学生的未来努力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班主任的特质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爱心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关心学生的成长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无私奉献爱心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班主任的成就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帮助学生成长，影响他们的一生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成就一代又一代的学生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在教育道路上贡献自己的一份力量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智慧让我们敬佩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学生的成长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班主任在学生的成长过程中起着重要作用，需要关心学生的成长点滴，及时发现学生的问题并给予解决，帮助他们不断进步。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学生的情绪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班主任需要关注学生的情绪波动，及时调整心态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班主任要为学生提供情绪的支持和帮助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家庭情况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班主任要了解学生的家庭情况，为给予更好的关怀做准备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了解家庭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班主任要与学生家长保持良好的沟通，共同帮助学生成长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班主任要为学生提供职业规划建议，帮助他们选择适合自己的职业道路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学生的发展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规划未来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班主任需要帮助学生规划未来的发展方向，引导他们树立正确的目标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班主任的关怀是学生成长道路上重要的支持，通过细心照顾学生的成长、情绪、家庭情况和未来发展，帮助他们健康、快乐地成长。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班主任的智慧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解决问题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作为班级中的领导者，需要具备智慧来处理学生之间的矛盾。只有善于倾听、理解学生的需求，才能有效化解矛盾，维护班级和谐。此外，班主任还需要善于处理学生的心理困扰，给予适当的关心和建议，帮助他们走出困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处理挑战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班主任需要有智慧面对学生的成长挑战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班主任需要引导学生走出困境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引导走出困境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培养领导力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班主任具有智慧，能够有效培养学生的领导力。通过激发学生内在潜能，指引他们找到自己的方向和目标，帮助他们成为优秀的领导者。班主任还需要引导学生做出正确的决策，促进其领导素质的全面发展。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团结互助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班主任需要教导学生学会团结互助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促进团队合作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班主任需要有智慧促进学生之间的团队合作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班主任的智慧不仅体现在解决问题、处理挑战、培养领导力和促进团队合作等方面，更体现在悉心关怀和引导学生成长的过程中。班主任的付出和智慧让我们深感敬佩，他们是班级中不可或缺的重要角色。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班主任的教育方法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激发学生学习兴趣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班主任在教育方法上需要不断寻找适合学生的学习方法，同时也需要通过各种方式激发学生的学习兴趣，激发他们对知识的渴望和热情。只有激发了学生的学习兴趣，才能更好地引导他们走向成功的学习之路。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https://d.book118.com/115211240013011130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班主任的智慧让我们敬佩</vt:lpstr>
      <vt:lpstr>目录</vt:lpstr>
      <vt:lpstr>第1章 班主任的重要性</vt:lpstr>
      <vt:lpstr> </vt:lpstr>
      <vt:lpstr>班主任的职责</vt:lpstr>
      <vt:lpstr>班主任的特质</vt:lpstr>
      <vt:lpstr>班主任的成就</vt:lpstr>
      <vt:lpstr>第2章 班主任的关怀</vt:lpstr>
      <vt:lpstr> </vt:lpstr>
      <vt:lpstr>学生的情绪</vt:lpstr>
      <vt:lpstr>家庭情况</vt:lpstr>
      <vt:lpstr>学生的发展</vt:lpstr>
      <vt:lpstr>总结</vt:lpstr>
      <vt:lpstr>第3章 班主任的智慧</vt:lpstr>
      <vt:lpstr> </vt:lpstr>
      <vt:lpstr>处理挑战</vt:lpstr>
      <vt:lpstr> </vt:lpstr>
      <vt:lpstr>促进团队合作</vt:lpstr>
      <vt:lpstr>总结</vt:lpstr>
      <vt:lpstr>第4章 班主任的教育方法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2024-09-29T14:18:30.555</cp:lastPrinted>
  <dcterms:created xsi:type="dcterms:W3CDTF">2024-09-29T06:18:30Z</dcterms:created>
  <dcterms:modified xsi:type="dcterms:W3CDTF">2024-09-29T06:18:32Z</dcterms:modified>
</cp:coreProperties>
</file>