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35509-4598-454B-8655-93000CCE3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408BB-553E-4DEB-8371-2AE8B0D47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FCC43-3C1B-43A6-ABA3-AF0C90F98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C37C5-3C29-460B-9FBE-FD337BF94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E31110-FAEC-4ACF-A26C-E2493B11D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64F19D-8B30-463B-8868-0D32FC0CF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1A2C6-587C-415C-AE6B-B02919DC3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EB486-0F43-41E1-958D-611931119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929DB-7DB9-4F60-9093-63F23A3AC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65AC7-1F16-4E6B-8350-E75B8E888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AECA2-AB19-4F06-922A-0C27BEB9C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203" r:id="rId2"/>
    <p:sldLayoutId id="2147488204" r:id="rId3"/>
    <p:sldLayoutId id="2147488205" r:id="rId4"/>
    <p:sldLayoutId id="2147488206" r:id="rId5"/>
    <p:sldLayoutId id="2147488207" r:id="rId6"/>
    <p:sldLayoutId id="2147488208" r:id="rId7"/>
    <p:sldLayoutId id="2147488209" r:id="rId8"/>
    <p:sldLayoutId id="2147488210" r:id="rId9"/>
    <p:sldLayoutId id="2147488211" r:id="rId10"/>
    <p:sldLayoutId id="21474882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ags" Target="../tags/tag143.xml" /><Relationship Id="rId27" Type="http://schemas.openxmlformats.org/officeDocument/2006/relationships/tags" Target="../tags/tag144.xml" /><Relationship Id="rId28" Type="http://schemas.openxmlformats.org/officeDocument/2006/relationships/tags" Target="../tags/tag145.xml" /><Relationship Id="rId29" Type="http://schemas.openxmlformats.org/officeDocument/2006/relationships/tags" Target="../tags/tag146.xml" /><Relationship Id="rId3" Type="http://schemas.openxmlformats.org/officeDocument/2006/relationships/tags" Target="../tags/tag120.xml" /><Relationship Id="rId30" Type="http://schemas.openxmlformats.org/officeDocument/2006/relationships/tags" Target="../tags/tag147.xml" /><Relationship Id="rId31" Type="http://schemas.openxmlformats.org/officeDocument/2006/relationships/tags" Target="../tags/tag148.xml" /><Relationship Id="rId32" Type="http://schemas.openxmlformats.org/officeDocument/2006/relationships/tags" Target="../tags/tag149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122212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面辅料开发专员2023年度总结及下一年规划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2023年度工作总结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个人成长与收获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下一年度工作计划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对部门的建议与期望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对公司的建议与期望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2023年度工作总结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完成辅料开发项目3个，包括拉链、纽扣、织带等辅料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完成面料开发项目5个，包括棉、麻、丝、毛等面料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完成客户需求调研和分析，为下一年规划提供数据支持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完成面料和辅料的质量控制和改进，提高产品质量和竞争力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000" name="标题"/>
          <p:cNvSpPr txBox="1"/>
          <p:nvPr>
            <p:custDataLst>
              <p:tags r:id="rId2"/>
            </p:custDataLst>
          </p:nvPr>
        </p:nvSpPr>
        <p:spPr>
          <a:xfrm>
            <a:off x="3646028" y="1364400"/>
            <a:ext cx="4899943" cy="43653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问题：面料质量不稳定，影响产品品质 解决方案：加强供应商管理，提高面料质量标准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3"/>
            </p:custDataLst>
          </p:nvPr>
        </p:nvSpPr>
        <p:spPr>
          <a:xfrm>
            <a:off x="3646028" y="1833378"/>
            <a:ext cx="4899943" cy="6671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解决方案：加强供应商管理，提高面料质量标准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标题"/>
          <p:cNvSpPr txBox="1"/>
          <p:nvPr>
            <p:custDataLst>
              <p:tags r:id="rId4"/>
            </p:custDataLst>
          </p:nvPr>
        </p:nvSpPr>
        <p:spPr>
          <a:xfrm>
            <a:off x="3646028" y="2590091"/>
            <a:ext cx="4899943" cy="43653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问题：设计团队与生产团队沟通不畅，导致生产进度延误 解决方案：建立跨部门沟通机制，加强团队协作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5"/>
            </p:custDataLst>
          </p:nvPr>
        </p:nvSpPr>
        <p:spPr>
          <a:xfrm>
            <a:off x="3646028" y="3059069"/>
            <a:ext cx="4899943" cy="6671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解决方案：建立跨部门沟通机制，加强团队协作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标题"/>
          <p:cNvSpPr txBox="1"/>
          <p:nvPr>
            <p:custDataLst>
              <p:tags r:id="rId6"/>
            </p:custDataLst>
          </p:nvPr>
        </p:nvSpPr>
        <p:spPr>
          <a:xfrm>
            <a:off x="3646028" y="3815782"/>
            <a:ext cx="4899943" cy="43653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问题：市场竞争激烈，产品同质化严重 解决方案：加强市场调研，开发差异化产品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7"/>
            </p:custDataLst>
          </p:nvPr>
        </p:nvSpPr>
        <p:spPr>
          <a:xfrm>
            <a:off x="3646028" y="4284761"/>
            <a:ext cx="4899943" cy="6671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解决方案：加强市场调研，开发差异化产品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标题"/>
          <p:cNvSpPr txBox="1"/>
          <p:nvPr>
            <p:custDataLst>
              <p:tags r:id="rId8"/>
            </p:custDataLst>
          </p:nvPr>
        </p:nvSpPr>
        <p:spPr>
          <a:xfrm>
            <a:off x="3646028" y="5041473"/>
            <a:ext cx="4899943" cy="43653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问题：客户需求多变，难以满足 解决方案：加强客户沟通，了解客户需求，提供个性化服务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9"/>
            </p:custDataLst>
          </p:nvPr>
        </p:nvSpPr>
        <p:spPr>
          <a:xfrm>
            <a:off x="3646028" y="5510452"/>
            <a:ext cx="4899943" cy="6671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解决方案：加强客户沟通，了解客户需求，提供个性化服务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工作亮点及不足</a:t>
            </a:r>
            <a:endParaRPr lang="zh-CN" altLang="en-US"/>
          </a:p>
        </p:txBody>
      </p:sp>
      <p:sp>
        <p:nvSpPr>
          <p:cNvPr id="104905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工作亮点：成功开发新产品，提高市场竞争力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不足之处：团队沟通不够顺畅，需要加强团队沟通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不足之处：市场调研不够深入，需要加强市场调研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工作亮点：优化生产流程，提高生产效率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不足之处：产品研发周期较长，需要加快进度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工作亮点：加强团队协作，提高团队凝聚力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1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团队协作：与团队成员共同完成项目，提高工作效率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沟通技巧：与团队成员、客户、供应商等保持良好沟通，确保工作顺利进行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团队建设：组织团队活动，增强团队凝聚力和归属感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问题解决：及时解决团队内部和外部的沟通问题，确保工作顺利进行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个人成长与收获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专业技能提升</a:t>
            </a:r>
            <a:endParaRPr lang="zh-CN" altLang="en-US"/>
          </a:p>
        </p:txBody>
      </p:sp>
      <p:sp>
        <p:nvSpPr>
          <p:cNvPr id="10492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学习了新的面辅料知识，提高了专业素养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掌握了新的面辅料开发技能，提高了工作效率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参加了面辅料相关的培训和研讨会，拓宽了视野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获得了面辅料开发相关的证书，提高了个人竞争力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团队协作能力提升</a:t>
            </a:r>
            <a:endParaRPr lang="zh-CN" altLang="en-US"/>
          </a:p>
        </p:txBody>
      </p:sp>
      <p:sp>
        <p:nvSpPr>
          <p:cNvPr id="10492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参与团队项目，提高团队协作能力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参与团队活动，增强团队凝聚力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参与团队培训，提升团队协作能力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学习团队沟通技巧，提高团队协作效率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沟通表达能力提升</a:t>
            </a:r>
            <a:endParaRPr lang="zh-CN" altLang="en-US"/>
          </a:p>
        </p:txBody>
      </p:sp>
      <p:sp>
        <p:nvSpPr>
          <p:cNvPr id="10493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学习行业知识，增强沟通内容深度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实践沟通技巧，提高沟通效果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参加沟通技巧培训，提升表达能力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参与团队讨论，提高沟通技巧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责任心和敬业精神提升</a:t>
            </a:r>
            <a:endParaRPr lang="zh-CN" altLang="en-US"/>
          </a:p>
        </p:txBody>
      </p:sp>
      <p:sp>
        <p:nvSpPr>
          <p:cNvPr id="10494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工作态度：认真负责，积极主动，勇于承担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工作成果：按时保质完成工作任务，得到领导和同事的认可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自我提升：不断学习新知识，提高专业技能，提升工作效率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团队协作：积极参与团队活动，与同事共同解决问题，提高团队凝聚力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下一年度工作计划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https://d.book118.com/115212221241011041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面辅料开发专员2023年度总结及下一年规划</vt:lpstr>
      <vt:lpstr>目录</vt:lpstr>
      <vt:lpstr>单击添加章节标题</vt:lpstr>
      <vt:lpstr>2023年度工作总结</vt:lpstr>
      <vt:lpstr>完成项目及任务</vt:lpstr>
      <vt:lpstr>遇到的问题及解决方案</vt:lpstr>
      <vt:lpstr>工作亮点及不足</vt:lpstr>
      <vt:lpstr>团队合作与沟通</vt:lpstr>
      <vt:lpstr>个人成长与收获</vt:lpstr>
      <vt:lpstr>专业技能提升</vt:lpstr>
      <vt:lpstr>团队协作能力提升</vt:lpstr>
      <vt:lpstr>沟通表达能力提升</vt:lpstr>
      <vt:lpstr>责任心和敬业精神提升</vt:lpstr>
      <vt:lpstr>下一年度工作计划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2024-09-02T10:46:45.849</cp:lastPrinted>
  <dcterms:created xsi:type="dcterms:W3CDTF">2024-09-02T02:46:45Z</dcterms:created>
  <dcterms:modified xsi:type="dcterms:W3CDTF">2024-09-02T02:46:48Z</dcterms:modified>
</cp:coreProperties>
</file>