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353E5-1665-4D3B-9B1D-90CB667BC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56C5-AF9E-48E2-A839-AD136B6F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A7252-1EBE-4CC7-9A84-CC3B40EE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83230-BE9C-432F-9592-BBDC80BB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9F6CD-145E-4DDA-BC1B-0D8DEA22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8ACE5-8ED6-4945-90F8-E73AA00C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C5996-1FDD-4AF5-80F4-6E2CC5631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9B1FA-9E5A-48D1-AFFE-824F39F9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E36EB-365E-49E3-B07C-AF3CE382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73DE8-5321-4C93-BFCF-1D31BD1E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D97F1-DA68-4382-9F24-559340EB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14013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癔症性神经症的护理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癔症性神经症概述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护理效果评价与反馈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癔症性神经症概述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癔症性神经症（Hysterical Neurosis）是一种常见的心理疾病，主要表现为躯体症状而无器质性病变。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症状多样，包括感觉障碍、运动障碍、躯体化障碍等，常因心理因素诱发，病程较长且易反复。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通常与心理创伤、情绪压抑、个性特征等因素有关，也可能与生物学因素如遗传、神经递质等有关。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目前尚不完全清楚，可能与心理社会因素、生物学因素相互作用有关。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症状多样，常见有躯体化障碍、转换障碍、分离性抽搐等，患者常有明显的焦虑、抑郁情绪。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根据临床表现、病史、体格检查及必要的辅助检查进行诊断，需排除其他器质性疾病。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了解患者的基本健康状况、家族病史、用药情况等。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评估患者的生理状况，包括生命体征、身体状况等。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记录患者病情变化和治疗效果，为后续护理提供参考。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观察患者的情绪变化，判断其是否处于焦虑、抑郁等负面情绪状态。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评估患者的认知能力，包括注意力、记忆力、判断力等。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了解患者的人格特征，如是否内向、敏感、易怒等。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患者社会支持系统评估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了解患者的家庭状况，包括家庭成员关系、家庭经济状况等。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了解患者的人际关系，包括朋友、同事、邻居等。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评估患者所在社区的资源，如心理咨询、康复服务等。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https://d.book118.com/115214013003011103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2024-09-12T04:19:56.357</cp:lastPrinted>
  <dcterms:created xsi:type="dcterms:W3CDTF">2024-09-11T20:19:56Z</dcterms:created>
  <dcterms:modified xsi:type="dcterms:W3CDTF">2024-09-11T20:19:58Z</dcterms:modified>
</cp:coreProperties>
</file>