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094D-33B4-42DF-995E-0E1ADBB7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715D0-3D11-49DF-B9B9-204941A0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08213-C57D-47F5-9BBD-528BAA01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A5862-80AC-48DB-A533-502D9925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1F201-92E5-4A6F-A10C-963F4910F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E9956-6789-4C10-A1CB-51D2DEE3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6205F-AEB3-4C9A-A993-1CA8BAD7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533C-618E-4BCC-8AE8-148E64AF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B9C30-BCBB-488E-BA53-77B8A862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452C3-B024-49D4-A771-7577BF0A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4870A-EAAB-477B-B876-02331A9A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1344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集装箱租赁未来发展趋势报告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集装箱租赁市场现状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集装箱租赁市场驱动因素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集装箱租赁市场未来发展趋势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集装箱租赁市场挑战与对策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833" r="26833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为企业、投资者和政策制定者提供决策依据，助力实现在集装箱租赁市场的最优决策。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深入了解当前集装箱租赁市场的运营状态、市场规模、参与者等基本情况。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基于历史数据和市场情报，分析集装箱租赁市场在未来一段时间内的可能发展趋势。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解释集装箱租赁的基本概念，描述不同类型的集装箱租赁业务，如长期租赁、短期租赁等。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33" b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58" b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回顾集装箱租赁市场的历史发展进程，讲述其如何从无到有，逐步发展壮大。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详细描述集装箱租赁市场的当前状况，包括市场规模、参与者类型、市场竞争态势等。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集装箱租赁市场概述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地域范围：描述报告所涉及的地域范围，是全球范围还是特定地区。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研究内容：概述报告将涉及的研究内容，包括市场分析、未来趋势预测、挑战与机遇分析等。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请注意，以上提供的内容是对大纲的扩展和详细化，内容的专业性和丰富性正是通过详细描述各个部分来体现的。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时间范围：明确报告所覆盖的时间范围，如未来五年、十年等。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集装箱租赁市场现状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32" r="34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近年来，全球集装箱租赁市场规模持续扩大，受益于国际贸易的增长和集装箱运输的需求增加。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具体规模数据根据不同的时间段和来源可能有所差异，但整体趋势是稳步上升。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全球集装箱租赁市场规模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特大型租赁公司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如Triton International、Textainer Group等，这些公司拥有大量的集装箱库存，并在全球范围内提供租赁服务。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航运公司旗下的租赁部门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如马士基（Maersk）等，这些公司除了集装箱运输业务外，也涉足集装箱租赁市场。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主要集装箱租赁公司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亚洲市场：中国、印度、新加坡等亚洲国家的集装箱租赁市场需求旺盛，得益于这些国家的出口导向型经济政策和贸易活动的增加。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北美市场：美国、加拿大等北美国家的经济规模和贸易量庞大，对集装箱租赁市场也有一定需求。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请注意，以上扩展内容是基于大纲提供的主题进行的一般性描述，并不代表具体的市场数据和情况。对于准确的市场分析和数据，建议进一步进行专业研究。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欧洲市场：德国、荷兰、英国等欧洲国家的港口众多，贸易活动频繁，对集装箱租赁需求稳定。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集装箱租赁市场地域分布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集装箱租赁市场驱动因素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随着全球化的深入发展，国际贸易规模不断扩大，集装箱租赁市场需求随之增加。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新兴市场国家的经济增长将带动全球贸易的进一步繁荣，为集装箱租赁市场提供更大的发展空间。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全球贸易增长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新兴市场崛起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国际贸易规模扩大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344" r="3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航运业复苏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近年来，随着全球经济逐步复苏，航运业迎来新的发展机遇，集装箱租赁市场受益于航运业的繁荣。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高效、便捷的运输方式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集装箱航运具有高效、便捷、低成本等优点，成为全球贸易的主要运输方式，进一步推动集装箱租赁市场的发展。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集装箱航运市场繁荣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https://d.book118.com/115221344231011123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2024-09-27T13:32:16.400</cp:lastPrinted>
  <dcterms:created xsi:type="dcterms:W3CDTF">2024-09-27T05:32:16Z</dcterms:created>
  <dcterms:modified xsi:type="dcterms:W3CDTF">2024-09-27T05:32:18Z</dcterms:modified>
</cp:coreProperties>
</file>