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78EEB5-CA74-4FEB-B983-0B3790EF93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B514CE-29E6-4DFE-AB03-56DD11ED79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1EECB4-30C5-4FCF-9804-0150F88B44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6F2141-BD68-419B-86BF-E1401CEB1E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87A23A-F708-4ED1-98AD-3D4C909F52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FC6C77-34B4-4078-A2B0-6F8C958486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3E06D1-D409-46A5-A9DD-32B044E308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8F5775-7C1B-49AD-911B-6AA22459A6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9F7C23-F3BC-4F07-86DA-CFA583F9A7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1316AE-01D8-43AC-8B75-026442F3B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C9CE4-BEBA-46B5-BD0E-169B38C834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22233201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新生儿保暖箱</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新生儿保暖箱简介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新生儿保暖箱的类型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新生儿保暖箱的应用场景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新生儿保暖箱的选购与使用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新生儿保暖箱的安全问题</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新生儿保暖箱的发展趋势与未来展望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新生儿保暖箱简介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789" b="25789"/>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新生儿保暖箱是一种医疗设备，用于模拟母体的温度环境，为出生后身体机能尚未完全发育的新生儿提供适宜的温度和湿度条件。</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新生儿保暖箱的主要功能是为早产儿、低出生体重儿等需要特殊护理的婴儿提供稳定的温度环境，促进其生长发育。</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新生儿保暖箱通过温度调节系统，维持箱体内的温度在设定的范围内。一般采用空气循环加热和温度传感器反馈调节的方式，确保温度的稳定性和适宜性。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温度控制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为了模拟母体的湿度环境，新生儿保暖箱通常配备加湿装置，通过调节湿度来满足婴儿皮肤和呼吸道的需要。</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湿度调节</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为了给婴儿提供充足的氧气，新生儿保暖箱通常设有空气流通装置，保持箱体内的空气新鲜和适宜的氧气浓度。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气流控制</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早期发展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新生儿保暖箱最早的设计可以追溯到20世纪初，当时主要用于治疗早产儿和低出生体重儿。早期的保暖箱功能较为简单，技术也不够成熟。</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现代发展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随着医疗技术的不断进步，新生儿保暖箱在设计和功能上都有了很大的改进。现代的保暖箱更加智能化、多功能化，能够更好地满足婴儿的生理需求和医疗需求。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未来展望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随着科技的不断创新，新生儿保暖箱将继续朝着更加智能化、个性化、人性化的方向发展，为婴儿提供更加安全、舒适、健康的生长环境。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新生儿保暖箱的类型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开放式保暖箱是一种常见的保暖设备，其特点是箱体结构简单，易于清洁和消毒，适用于一般家庭和医疗机构。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开放式保暖箱通常采用透明材料制成，以便随时观察宝宝的情况。箱体内部通常配备加热装置和温度控制装置，以确保宝宝处于适宜的温度环境中。此外，为了方便清洁和消毒，箱体通常可拆卸或易于清洗。</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开放式保暖箱</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封闭式保暖箱是一种更为先进的保暖设备，其特点是能够提供更为稳定和安全的环境，适用于需要更高护理需求的新生儿。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封闭式保暖箱通常采用全封闭式设计，以减少外部细菌和病毒的侵入。箱体内部通常配备更为先进的生命维持系统，如氧气供应、湿度调节等，以确保宝宝处于最佳的生命状态。此外，封闭式保暖箱还配备有各种监测设备，以便及时发现宝宝的异常情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封闭式保暖箱</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便携式保暖箱是一种轻便、易携带的保暖设备，其特点是可以随时随地提供适宜的温度环境，适用于户外活动、旅行等场合。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便携式保暖箱通常采用轻质材料制成，以便于携带。箱体内部通常配备小型加热装置和电池供电系统，以确保宝宝在任何地点都能得到适宜的温度环境。此外，为了方便使用，便携式保暖箱通常还配备有简单的操作面板和温度显示装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便携式保暖箱</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新生儿保暖箱的应用场景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医院产房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保持新生儿体温稳定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新生儿刚出生时体温调节中枢尚未发育完全，容易受到外界环境影响，保暖箱能够提供适宜的温度和湿度，维持宝宝体温稳定。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促进新生儿生长发育</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适宜的环境温度和湿度有助于新生儿的生理功能发育，如呼吸、循环和消化等。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提高早产儿存活率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对于早产儿来说，保暖箱能够提供类似于母体的恒温环境，降低因寒冷导致的低血糖、低钙血症等并发症的风险，提高早产儿的存活率。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家庭护理中的保暖需求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在家庭环境中，由于温度和湿度的不可控因素，新生儿容易受到外界环境的影响，保暖箱能够提供稳定的温度和湿度，满足家庭护理中的保暖需求。</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方便家长操作</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相对于传统的包裹或使用热水袋等保暖方式，新生儿保暖箱操作简单、安全可靠，方便家长使用。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提高家庭护理质量</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保暖箱的使用能够减少家长对新生儿保暖的担忧，提高家庭护理质量。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https://d.book118.com/115222332012011111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2024-09-16T16:50:52.822</cp:lastPrinted>
  <dcterms:created xsi:type="dcterms:W3CDTF">2024-09-16T08:50:52Z</dcterms:created>
  <dcterms:modified xsi:type="dcterms:W3CDTF">2024-09-16T08:50:54Z</dcterms:modified>
</cp:coreProperties>
</file>