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05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412DE-B117-41EF-93BA-2D1482773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16A06-CC8E-4A94-8636-43FEAC3EE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3F955-3B12-43AF-A99F-D20294ADC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5B70F-A225-4C71-8730-AE4DCF49C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3A3FAC-862A-4ACC-9295-2937FC885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F59ED5-4434-4154-911C-6E0BED69F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76F7A9-3BD5-4444-9D7B-75F24D768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9A068-2038-4DB0-8F91-93828F01C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D5972-683F-4FBA-9AEC-715220D60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5049E-E026-4B84-B3FE-436E6DA15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9FB75-F3A7-4950-A0EF-C15ED5F1D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045" r:id="rId2"/>
    <p:sldLayoutId id="2147497046" r:id="rId3"/>
    <p:sldLayoutId id="2147497047" r:id="rId4"/>
    <p:sldLayoutId id="2147497048" r:id="rId5"/>
    <p:sldLayoutId id="2147497049" r:id="rId6"/>
    <p:sldLayoutId id="2147497050" r:id="rId7"/>
    <p:sldLayoutId id="2147497051" r:id="rId8"/>
    <p:sldLayoutId id="2147497052" r:id="rId9"/>
    <p:sldLayoutId id="2147497053" r:id="rId10"/>
    <p:sldLayoutId id="214749705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23030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企业上市筹备工作进度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企业概况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上市筹备进展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财务状况和业绩预测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风险评估和管理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未来发展和战略规划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https://d.book118.com/115223030220011043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企业上市筹备工作进度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2024-09-05T11:53:54.032</cp:lastPrinted>
  <dcterms:created xsi:type="dcterms:W3CDTF">2024-09-05T03:53:54Z</dcterms:created>
  <dcterms:modified xsi:type="dcterms:W3CDTF">2024-09-05T03:53:56Z</dcterms:modified>
</cp:coreProperties>
</file>