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JLOCHM+MTQKWF+MicrosoftYaHei-Bold"/>
      <p:regular r:id="rId16"/>
    </p:embeddedFont>
    <p:embeddedFont>
      <p:font typeface="BTURIB+FFHTQB+MicrosoftYaHei"/>
      <p:regular r:id="rId17"/>
    </p:embeddedFont>
    <p:embeddedFont>
      <p:font typeface="SOPKEO+MS-UIGothic"/>
      <p:regular r:id="rId18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7F78E-BACD-4625-AD1D-54189476F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50D0B-DE7E-4D5B-8922-E607C216A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16379-6806-4E51-9827-B9F5070FF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AB6A6F-6877-411C-82BE-44FA83506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71F9E3-D003-469C-945A-156E373AA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80F11A-BA1B-49CE-ABA8-E40CAB6E1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0B7B00-9014-496D-8476-A8518373E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596CFC-0D16-4ED1-83C2-0346E2BF8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954906-8896-4A79-9F5E-063E20585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65C5D-97A1-4F92-86F9-CDDF4D374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9BF32-2CA3-4E75-98D0-9570597B4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2233002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JLOCHM+MTQKWF+MicrosoftYaHei-Bold"/>
                <a:cs typeface="JLOCHM+MTQKWF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BTURIB+FFHTQB+MicrosoftYaHei"/>
                <a:cs typeface="BTURIB+FFHTQB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OPKEO+MS-UIGothic"/>
                <a:cs typeface="SOPKEO+MS-UIGothic"/>
              </a:rPr>
              <a:t>目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BEA8"/>
                </a:solidFill>
                <a:latin typeface="SOPKEO+MS-UIGothic"/>
                <a:cs typeface="SOPKEO+MS-UIGothic"/>
              </a:rPr>
              <a:t>市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6610" y="2612294"/>
            <a:ext cx="2754883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JLOCHM+MTQKWF+MicrosoftYaHei-Bold"/>
                <a:cs typeface="JLOCHM+MTQKWF+MicrosoftYaHei-Bold"/>
              </a:rPr>
              <a:t>50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岁</a:t>
            </a:r>
            <a:r>
              <a:rPr sz="2000" spc="25">
                <a:solidFill>
                  <a:srgbClr val="FFFFFF"/>
                </a:solidFill>
                <a:latin typeface="SOPKEO+MS-UIGothic"/>
                <a:cs typeface="SOPKEO+MS-UIGothic"/>
              </a:rPr>
              <a:t>及以上中老年人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08925" y="2612294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OPKEO+MS-UIGothic"/>
                <a:cs typeface="SOPKEO+MS-UIGothic"/>
              </a:rPr>
              <a:t>老年社区和活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2000" spc="25">
                <a:solidFill>
                  <a:srgbClr val="FFFFFF"/>
                </a:solidFill>
                <a:latin typeface="SOPKEO+MS-UIGothic"/>
                <a:cs typeface="SOPKEO+MS-UIGothic"/>
              </a:rPr>
              <a:t>中心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OPKEO+MS-UIGothic"/>
                <a:cs typeface="SOPKEO+MS-UIGothic"/>
              </a:rPr>
              <a:t>消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费</a:t>
            </a:r>
            <a:r>
              <a:rPr sz="3000">
                <a:solidFill>
                  <a:srgbClr val="00BEA8"/>
                </a:solidFill>
                <a:latin typeface="SOPKEO+MS-UIGothic"/>
                <a:cs typeface="SOPKEO+MS-UIGothic"/>
              </a:rPr>
              <a:t>者需求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LOCHM+MTQKWF+MicrosoftYaHei-Bold"/>
                <a:cs typeface="JLOCHM+MTQKWF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LOCHM+MTQKWF+MicrosoftYaHei-Bold"/>
                <a:cs typeface="JLOCHM+MTQKWF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LOCHM+MTQKWF+MicrosoftYaHei-Bold"/>
                <a:cs typeface="JLOCHM+MTQKWF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SOPKEO+MS-UIGothic"/>
                <a:cs typeface="SOPKEO+MS-UIGothic"/>
              </a:rPr>
              <a:t>易用性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SOPKEO+MS-UIGothic"/>
                <a:cs typeface="SOPKEO+MS-UIGothic"/>
              </a:rPr>
              <a:t>健康管理功能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娱乐</a:t>
            </a:r>
            <a:r>
              <a:rPr sz="2000" spc="25">
                <a:solidFill>
                  <a:srgbClr val="00BEA8"/>
                </a:solidFill>
                <a:latin typeface="SOPKEO+MS-UIGothic"/>
                <a:cs typeface="SOPKEO+MS-UIGothic"/>
              </a:rPr>
              <a:t>功能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竞</a:t>
            </a:r>
            <a:r>
              <a:rPr sz="3000">
                <a:solidFill>
                  <a:srgbClr val="00BEA8"/>
                </a:solidFill>
                <a:latin typeface="SOPKEO+MS-UIGothic"/>
                <a:cs typeface="SOPKEO+MS-UIGothic"/>
              </a:rPr>
              <a:t>争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00BEA8"/>
                </a:solidFill>
                <a:latin typeface="SOPKEO+MS-UIGothic"/>
                <a:cs typeface="SOPKEO+MS-UIGothic"/>
              </a:rPr>
              <a:t>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竞</a:t>
            </a:r>
            <a:r>
              <a:rPr sz="1550" spc="25">
                <a:solidFill>
                  <a:srgbClr val="00BEA8"/>
                </a:solidFill>
                <a:latin typeface="SOPKEO+MS-UIGothic"/>
                <a:cs typeface="SOPKEO+MS-UIGothic"/>
              </a:rPr>
              <a:t>品分析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SOPKEO+MS-UIGothic"/>
                <a:cs typeface="SOPKEO+MS-UIGothic"/>
              </a:rPr>
              <a:t>品牌形象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JLOCHM+MTQKWF+MicrosoftYaHei-Bold"/>
                <a:cs typeface="JLOCHM+MTQKWF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BTURIB+FFHTQB+MicrosoftYaHei"/>
                <a:cs typeface="BTURIB+FFHTQB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OPKEO+MS-UIGothic"/>
                <a:cs typeface="SOPKEO+MS-UIGothic"/>
              </a:rPr>
              <a:t>功能性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2000" spc="25">
                <a:solidFill>
                  <a:srgbClr val="FFFDFD"/>
                </a:solidFill>
                <a:latin typeface="SOPKEO+MS-UIGothic"/>
                <a:cs typeface="SOPKEO+MS-UIGothic"/>
              </a:rPr>
              <a:t>音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识别</a:t>
            </a:r>
            <a:r>
              <a:rPr sz="2000" spc="25">
                <a:solidFill>
                  <a:srgbClr val="FFFDFD"/>
                </a:solidFill>
                <a:latin typeface="SOPKEO+MS-UIGothic"/>
                <a:cs typeface="SOPKEO+MS-UIGothic"/>
              </a:rPr>
              <a:t>功能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OPKEO+MS-UIGothic"/>
                <a:cs typeface="SOPKEO+MS-UIGothic"/>
              </a:rPr>
              <a:t>健康管理功能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172708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OPKEO+MS-UIGothic"/>
                <a:cs typeface="SOPKEO+MS-UIGothic"/>
              </a:rPr>
              <a:t>老人宝手机内置健康管理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SOPKEO+MS-UIGothic"/>
                <a:cs typeface="SOPKEO+MS-UIGothic"/>
              </a:rPr>
              <a:t>用，可以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FFFDFD"/>
                </a:solidFill>
                <a:latin typeface="SOPKEO+MS-UIGothic"/>
                <a:cs typeface="SOPKEO+MS-UIGothic"/>
              </a:rPr>
              <a:t>老人的心率、血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SOPKEO+MS-UIGothic"/>
                <a:cs typeface="SOPKEO+MS-UIGothic"/>
              </a:rPr>
              <a:t>等健康数据，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OPKEO+MS-UIGothic"/>
                <a:cs typeface="SOPKEO+MS-UIGothic"/>
              </a:rPr>
              <a:t>帮助老人更好地管理自己的健康状况。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14425" y="2452742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OPKEO+MS-UIGothic"/>
                <a:cs typeface="SOPKEO+MS-UIGothic"/>
              </a:rPr>
              <a:t>老人宝手机具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备强</a:t>
            </a:r>
            <a:r>
              <a:rPr sz="1500">
                <a:solidFill>
                  <a:srgbClr val="FFFDFD"/>
                </a:solidFill>
                <a:latin typeface="SOPKEO+MS-UIGothic"/>
                <a:cs typeface="SOPKEO+MS-UIGothic"/>
              </a:rPr>
              <a:t>大的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SOPKEO+MS-UIGothic"/>
                <a:cs typeface="SOPKEO+MS-UIGothic"/>
              </a:rPr>
              <a:t>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FFFDFD"/>
                </a:solidFill>
                <a:latin typeface="SOPKEO+MS-UIGothic"/>
                <a:cs typeface="SOPKEO+MS-UIGothic"/>
              </a:rPr>
              <a:t>功能，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OPKEO+MS-UIGothic"/>
                <a:cs typeface="SOPKEO+MS-UIGothic"/>
              </a:rPr>
              <a:t>方便老人通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过语</a:t>
            </a:r>
            <a:r>
              <a:rPr sz="1500">
                <a:solidFill>
                  <a:srgbClr val="FFFDFD"/>
                </a:solidFill>
                <a:latin typeface="SOPKEO+MS-UIGothic"/>
                <a:cs typeface="SOPKEO+MS-UIGothic"/>
              </a:rPr>
              <a:t>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DFD"/>
                </a:solidFill>
                <a:latin typeface="SOPKEO+MS-UIGothic"/>
                <a:cs typeface="SOPKEO+MS-UIGothic"/>
              </a:rPr>
              <a:t>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SOPKEO+MS-UIGothic"/>
                <a:cs typeface="SOPKEO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拨</a:t>
            </a:r>
            <a:r>
              <a:rPr sz="1500">
                <a:solidFill>
                  <a:srgbClr val="FFFDFD"/>
                </a:solidFill>
                <a:latin typeface="SOPKEO+MS-UIGothic"/>
                <a:cs typeface="SOPKEO+MS-UIGothic"/>
              </a:rPr>
              <a:t>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电话</a:t>
            </a:r>
            <a:r>
              <a:rPr sz="1500">
                <a:solidFill>
                  <a:srgbClr val="FFFDFD"/>
                </a:solidFill>
                <a:latin typeface="SOPKEO+MS-UIGothic"/>
                <a:cs typeface="SOPKEO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SOPKEO+MS-UIGothic"/>
                <a:cs typeface="SOPKEO+MS-UIGothic"/>
              </a:rPr>
              <a:t>送短信、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查询</a:t>
            </a:r>
            <a:r>
              <a:rPr sz="1500">
                <a:solidFill>
                  <a:srgbClr val="FFFDFD"/>
                </a:solidFill>
                <a:latin typeface="SOPKEO+MS-UIGothic"/>
                <a:cs typeface="SOPKEO+MS-UIGothic"/>
              </a:rPr>
              <a:t>信息等操作。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31154" y="385371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OPKEO+MS-UIGothic"/>
                <a:cs typeface="SOPKEO+MS-UIGothic"/>
              </a:rPr>
              <a:t>大字体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显</a:t>
            </a:r>
            <a:r>
              <a:rPr sz="2000">
                <a:solidFill>
                  <a:srgbClr val="FFFDFD"/>
                </a:solidFill>
                <a:latin typeface="SOPKEO+MS-UIGothic"/>
                <a:cs typeface="SOPKEO+MS-UIGothic"/>
              </a:rPr>
              <a:t>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OPKEO+MS-UIGothic"/>
                <a:cs typeface="SOPKEO+MS-UIGothic"/>
              </a:rPr>
              <a:t>手机屏幕采用大字体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FFFDFD"/>
                </a:solidFill>
                <a:latin typeface="SOPKEO+MS-UIGothic"/>
                <a:cs typeface="SOPKEO+MS-UIGothic"/>
              </a:rPr>
              <a:t>示，确保老人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OPKEO+MS-UIGothic"/>
                <a:cs typeface="SOPKEO+MS-UIGothic"/>
              </a:rPr>
              <a:t>在使用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SOPKEO+MS-UIGothic"/>
                <a:cs typeface="SOPKEO+MS-UIGothic"/>
              </a:rPr>
              <a:t>程中能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SOPKEO+MS-UIGothic"/>
                <a:cs typeface="SOPKEO+MS-UIGothic"/>
              </a:rPr>
              <a:t>清晰地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阅读</a:t>
            </a:r>
            <a:r>
              <a:rPr sz="1500">
                <a:solidFill>
                  <a:srgbClr val="FFFDFD"/>
                </a:solidFill>
                <a:latin typeface="SOPKEO+MS-UIGothic"/>
                <a:cs typeface="SOPKEO+MS-UIGothic"/>
              </a:rPr>
              <a:t>屏幕内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OPKEO+MS-UIGothic"/>
                <a:cs typeface="SOPKEO+MS-UIGothic"/>
              </a:rPr>
              <a:t>容，降低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视觉</a:t>
            </a:r>
            <a:r>
              <a:rPr sz="1500">
                <a:solidFill>
                  <a:srgbClr val="FFFDFD"/>
                </a:solidFill>
                <a:latin typeface="SOPKEO+MS-UIGothic"/>
                <a:cs typeface="SOPKEO+MS-UIGothic"/>
              </a:rPr>
              <a:t>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FFFDFD"/>
                </a:solidFill>
                <a:latin typeface="SOPKEO+MS-UIGothic"/>
                <a:cs typeface="SOPKE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OPKEO+MS-UIGothic"/>
                <a:cs typeface="SOPKEO+MS-UIGothic"/>
              </a:rPr>
              <a:t>易用性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简单</a:t>
            </a:r>
            <a:r>
              <a:rPr sz="2300" spc="25">
                <a:solidFill>
                  <a:srgbClr val="00BEA8"/>
                </a:solidFill>
                <a:latin typeface="SOPKEO+MS-UIGothic"/>
                <a:cs typeface="SOPKEO+MS-UIGothic"/>
              </a:rPr>
              <a:t>操作界面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OPKEO+MS-UIGothic"/>
                <a:cs typeface="SOPKEO+MS-UIGothic"/>
              </a:rPr>
              <a:t>快捷</a:t>
            </a:r>
            <a:r>
              <a:rPr sz="2300" spc="23">
                <a:solidFill>
                  <a:srgbClr val="00BEA8"/>
                </a:solidFill>
                <a:latin typeface="SimSun"/>
                <a:cs typeface="SimSun"/>
              </a:rPr>
              <a:t>键设</a:t>
            </a:r>
            <a:r>
              <a:rPr sz="2300">
                <a:solidFill>
                  <a:srgbClr val="00BEA8"/>
                </a:solidFill>
                <a:latin typeface="SOPKEO+MS-UIGothic"/>
                <a:cs typeface="SOPKEO+MS-UIGothic"/>
              </a:rPr>
              <a:t>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语</a:t>
            </a:r>
            <a:r>
              <a:rPr sz="2300" spc="25">
                <a:solidFill>
                  <a:srgbClr val="00BEA8"/>
                </a:solidFill>
                <a:latin typeface="SOPKEO+MS-UIGothic"/>
                <a:cs typeface="SOPKEO+MS-UIGothic"/>
              </a:rPr>
              <a:t>音助手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OPKEO+MS-UIGothic"/>
                <a:cs typeface="SOPKEO+MS-UIGothic"/>
              </a:rPr>
              <a:t>安全性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OPKEO+MS-UIGothic"/>
                <a:cs typeface="SOPKEO+MS-UIGothic"/>
              </a:rPr>
              <a:t>防摔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OPKEO+MS-UIGothic"/>
                <a:cs typeface="SOPKEO+MS-UIGothic"/>
              </a:rPr>
              <a:t>安全定位功能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紧</a:t>
            </a:r>
            <a:r>
              <a:rPr sz="2300" spc="25">
                <a:solidFill>
                  <a:srgbClr val="00BEA8"/>
                </a:solidFill>
                <a:latin typeface="SOPKEO+MS-UIGothic"/>
                <a:cs typeface="SOPKEO+MS-UIGothic"/>
              </a:rPr>
              <a:t>急求助按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钮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JLOCHM+MTQKWF+MicrosoftYaHei-Bold"/>
                <a:cs typeface="JLOCHM+MTQKWF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BTURIB+FFHTQB+MicrosoftYaHei"/>
                <a:cs typeface="BTURIB+FFHTQB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https://d.book118.com/115223300211011114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JLOCHM+MTQKWF+MicrosoftYaHei-Bold</vt:lpstr>
      <vt:lpstr>BTURIB+FFHTQB+MicrosoftYaHei</vt:lpstr>
      <vt:lpstr>SOPKEO+MS-UIGothic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2024-09-21T16:36:54.840</cp:lastPrinted>
  <dcterms:created xsi:type="dcterms:W3CDTF">2024-09-21T08:36:54Z</dcterms:created>
  <dcterms:modified xsi:type="dcterms:W3CDTF">2024-09-21T08:36:56Z</dcterms:modified>
</cp:coreProperties>
</file>