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1CF9E-47EA-4588-AA62-9F286C3B6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D990D-F149-4054-A1B9-29F26B85F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AF645-55E6-447A-B7D1-C2352D71A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38C28-FC56-4CD6-B0D3-C360F3115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48C5A4-FA4D-43FC-88B2-D880A5B66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6C49C3-7373-4144-9D0E-33DEC8FB5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BE9411-A663-4FC9-A197-9E33D2B26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E8F97-1612-4A33-8B1B-AA9CABF63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3BEC1-41B2-435A-9828-8F21F4F67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282B5-BFB1-47D0-A3A8-6800F7E47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0272B-9065-4350-BF6D-D9C4D0E2C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240213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知识产权优质企业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知识产权优质企业的定义与重要性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知识产权优质企业的特征与优势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知识产权优质企业的建设与管理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知识产权优质企业的案例分析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知识产权优质企业的未来发展与挑战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知识产权优质企业的定义与重要性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知识产权优质企业是指在技术创新、品牌建设、专利申请与保护等方面表现优异，拥有自主知识产权，并能够通过知识产权的运用和管理提升企业核心竞争力的企业。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这类企业通常拥有自主知识产权，注重知识产权的创造、保护、管理和运用，具备完善的知识产权管理制度和组织架构，能够通过知识产权的运用和管理为企业创造实际效益。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知识产权优质企业通过自主创新和品牌建设，形成独特的技术优势和品牌价值，从而在市场竞争中占据有利地位。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知识产权优质企业注重知识产权的保护和管理，能够确保企业的技术优势和品牌价值得到长期维护，从而推动企业的可持续发展。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在全球化的背景下，知识产权成为企业国际竞争力的关键要素。知识产权优质企业通过加强知识产权的国际申请和保护，提升企业在国际市场的竞争力。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增强企业国际竞争力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知识产权优质企业通过专利申请和保护，形成独特的技术优势，构建技术壁垒，防止竞争对手模仿或抄袭。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形成技术壁垒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知识产权优质企业注重品牌建设，通过商标注册和维权，提升品牌知名度和美誉度，增强消费者对品牌的忠诚度。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知识产权优质企业能够通过专利转让、许可、维权等途径，将知识产权转化为实际经济效益，为企业创造价值。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创造经济效益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知识产权对企业竞争力的影响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知识产权优质企业的特征与优势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知识产权保护意识强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这类企业高度重视知识产权的保护，具备完善的知识产权管理制度和风险防范机制。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企业的品牌价值与知识产权密切相关，优质的知识产权有助于提升企业的品牌价值和市场影响力。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技术含量高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知识产权优质企业的技术和产品通常具有较高的技术含量，拥有多项核心技术专利。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知识产权优质企业通常具备较强的创新能力，能够持续推出具有市场竞争力的新产品或服务。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拥有优质知识产权的企业通常能够在市场竞争中获得更大的优势，通过专利保护和技术创新形成壁垒。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融资优势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国际竞争力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知识产权的质押和转让为企业提供了新的融资渠道，有助于降低融资成本。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在全球化的背景下，拥有优质知识产权的企业更有可能在国际市场上获得一席之地。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知识产权的积累和保护有助于提升企业的品牌影响力，增强消费者对企业的信任和忠诚度。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专利数量与质量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评估企业所拥有的专利数量以及专利的质量，包括专利的创新性、实用性和保护范围。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专利运用与转化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了解企业专利的运用和转化情况，包括专利的转让、许可以及专利技术的产业化情况。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知识产权管理体系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评估企业的知识产权管理体系是否健全，包括知识产权的申请、审查、维护以及风险防范等方面。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技术领域覆盖面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分析企业专利涉及的技术领域是否广泛，以及是否具备核心技术的自主研发能力。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如何评估企业的知识产权质量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知识产权优质企业的建设与管理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https://d.book118.com/115224021322011041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2024-09-02T15:18:56.630</cp:lastPrinted>
  <dcterms:created xsi:type="dcterms:W3CDTF">2024-09-02T07:18:56Z</dcterms:created>
  <dcterms:modified xsi:type="dcterms:W3CDTF">2024-09-02T07:18:58Z</dcterms:modified>
</cp:coreProperties>
</file>