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1B5F4D-FFD5-4AA0-841D-BE025533B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1AAD81-3974-4FCF-A58A-B46C9FD85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52528D-8E52-4BC9-B889-57BE15C8A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711AE1-5FAF-4C72-AA04-83D49EAF05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A1BD08-1547-434D-A129-E16A858F8E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F04F9D-0674-48CD-A4A4-65B44E4249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1145A7-282B-43FC-ADF9-20E1356368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D9DD0A-8ED3-4D8B-ACF1-A5C3686FFB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613AC7-EBFC-4425-9815-A64D4CE4F5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BF9FF-D3D0-428A-BCFD-E81688931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E95122-DBB9-4EC8-B274-B5FA8509F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224222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轴类零件加工工艺过程培训课件-机械制造中的质量管理与标准化要求</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2024-01-11</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机械制造中的质量管理概述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轴类零件加工工艺过程简介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轴类零件加工工艺过程简介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质量管理在轴类零件加工中的应用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标准化要求在轴类零件加工中的体现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质量管理与标准化要求的实施策略</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机械制造中的质量管理概述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质量管理是指在生产过程中，通过一系列有组织、有计划、有系统的活动，对产品或服务质量进行全面管理，以确保其满足或超越客户期望的过程。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质量管理对于机械制造企业至关重要。优质的产品质量是企业赢得市场竞争、树立品牌形象、实现可持续发展的关键。通过质量管理，企业可以降低成本、提高效率、减少浪费，从而增强盈利能力。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机械制造行业面临着日益激烈的市场竞争和不断升级的产品质量要求。许多企业已经意识到质量管理的重要性，并积极采取措施加强质量管理。然而，在实际操作中，仍存在一些问题，如质量管理体系不完善、员工质量意识不强、质量控制手段落后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新技术、新工艺的不断涌现，机械制造行业面临着转型升级的压力。同时，这也为企业提供了提高产品质量和管理水平的机遇。通过引进先进的管理理念和方法，结合企业实际情况，可以构建更加完善的质量管理体系，提升企业的核心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挑战与机遇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机械制造行业质量管理现状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质量管理体系构建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企业应根据自身特点和实际情况，选择适合的质量管理体系标准（如ISO 9001等），并依据标准要求进行体系构建。包括制定质量方针和目标、明确组织结构和职责、建立文件和记录控制程序等。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质量管理体系实施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施质量管理体系过程中，企业应注重全员参与、持续改进和顾客满意等原则。通过定期开展内部审核、管理评审等活动，确保体系的有效运行和持续改进。同时，加强员工培训和质量意识教育，提高员工对质量管理的认识和重视程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质量管理体系建设与实施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轴类零件加工工艺过程简介</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质量管理原则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坚持质量第一、预防为主、全员参与和持续改进等原则。</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质量管理方法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采用PDCA循环、质量控制图、过程能力分析等质量管理方法，确保产品质量稳定可靠。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质量管理原则与方法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标准化要求与规范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标准化要求</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遵循国家标准、行业标准和企业标准等规范，确保产品符合相关标准和客户要求。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规范操作</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制定详细的操作规程和作业指导书，规范员工的操作行为，减少质量波动。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质量检测与评估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采用合适的检测方法和设备，对轴类零件的尺寸精度、形位公差、表面质量等进行全面检测。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质量检测</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根据检测结果进行质量评估，及时发现并处理质量问题，确保产品合格率和客户满意度。</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质量评估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质量管理在轴类零件加工中的应用</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针对轴类零件加工过程，识别出影响产品质量的关键工序，如车削、磨削、热处理等。</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在关键工序中设置质量控制点，明确控制要求和检验标准，如尺寸精度、形位公差、表面粗糙度等。</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采用统计过程控制（SPC）等方法，对加工过程进行实时监控，确保产品质量稳定。</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8308" r="2830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关键工序识别</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质量控制点设置</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过程监控</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加工过程中的质量控制点设置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根据轴类零件的特点和加工要求，选择合适的检测方法，如三坐标测量、粗糙度测量、硬度测试等。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检测方法选择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250" r="15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检测标准制定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083" r="13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检测设备管理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298" r="529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依据国家和行业标准，结合企业实际情况，制定轴类零件的检测标准，明确各项指标的合格范围。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确保检测设备的精度和可靠性，定期进行校准和维护，保证检测结果的准确性。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质量检测方法与标准制定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https://d.book118.com/115224222044011104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2024-09-13T22:03:01.235</cp:lastPrinted>
  <dcterms:created xsi:type="dcterms:W3CDTF">2024-09-13T14:03:01Z</dcterms:created>
  <dcterms:modified xsi:type="dcterms:W3CDTF">2024-09-13T14:03:03Z</dcterms:modified>
</cp:coreProperties>
</file>