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97828-E3F8-48ED-BDAE-BB78EDFD7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70DB7-E4CA-4FDF-AEB4-B28FF1570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0F366-81B6-40EE-B294-3AD934E48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6E37E-449A-4E54-BDA1-C0197869F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DB43E0-0930-407E-BDE4-DDC379CD7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E5058E-DECF-459E-B2EE-F0E2A45FE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001654-4866-4009-9B02-82DB05E1F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62935-B976-404C-9B87-DD26AC00F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EE1BF-2CD4-4827-AA66-641E083CC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B1AEA-3AD9-4CCF-8329-ACBA3E493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477DA-6F01-4E84-94DE-B5DD4D6BE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24310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低血糖的护理诊断与护理措施\n## 1.低血糖的基本概念与病因\n### 1.1低血糖的定义与诊断标准\n### 1.2低血糖的发病原因及分类\n### 1.3低血糖的诱发因素与高危人群\n## 2.低血糖的临床表现与诊断\n### 2.1低血糖的常见症状与体征\n### 2.2低血糖的实验室检查与诊断方法\n### 2.3低血糖的诊断流程与鉴别诊断\n## 3.低血糖的护理诊断与护理措施\n### 3.1低血糖的护理诊断依据与诊断标准\n### 3.2低血糖的护理措施与方法\n### 3.3低血糖的预防与教育策略\n## 4.低血糖的急症处理与急救措施\n### 4.1低血糖的紧急处理流程与注意事项\n### 4.2低血糖的急救药物与使用方法\n### 4.3低血糖的急救措施与心肺复苏术\n## 5.低血糖患者的生活指导与心理护理\n### 5.1低血糖患者的生活指导与饮食习惯\n### 5.2低血糖患者的运动指导与康复训练\n### 5.3低血糖患者的心理护理与心理支持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000"/>
              <a:t>低血糖的护理诊断与护理措施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低血糖的基本概念与病因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低血糖的定义与诊断标准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低血糖的定义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指血糖水平低于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正常范围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的临床状况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通常血糖浓度低于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70mg/dL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（3.9mmol/L）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低血糖的诊断标准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血糖浓度低于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70mg/dL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（3.9mmol/L）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出现低血糖相关的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和（或）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体征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低血糖的发病原因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胰岛素分泌过多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：如胰岛素瘤、胰腺炎等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糖摄入不足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：如长时间不进食、剧烈运动等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糖代谢异常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：如肝病、肾病等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：如胰岛素、降糖药等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低血糖的分类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急性低血糖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：血糖迅速下降，出现严重症状，需要紧急处理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慢性低血糖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：血糖逐渐下降，症状较轻，但长期低血糖可导致器官损伤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低血糖的发病原因及分类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低血糖的诱发因素与高危人群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低血糖的诱发因素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饮食不当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：如过度节食、错过进食时间等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运动过度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：如剧烈运动、长时间不休息等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药物使用不当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：如胰岛素、降糖药使用不当等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情绪波动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：如焦虑、紧张等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低血糖的高危人群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：特别是使用胰岛素或降糖药的患者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：由于生理功能减退，容易发生低血糖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：由于孕期生理变化，容易出现低血糖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低血糖的临床表现与诊断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：额头、背部出汗，湿透衣物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：心跳加速，感觉不安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颤抖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：四肢、嘴唇颤抖，无法控制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：全身无力，疲惫不堪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：头脑昏沉，无法集中注意力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：胃部不适，有呕吐感</a:t>
                </a:r>
                <a:endParaRPr/>
              </a:p>
            </p:txBody>
          </p:sp>
          <p:sp>
            <p:nvSpPr>
              <p:cNvPr id="22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低血糖的常见症状</a:t>
                </a:r>
                <a:endParaRPr/>
              </a:p>
            </p:txBody>
          </p:sp>
          <p:sp>
            <p:nvSpPr>
              <p:cNvPr id="22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面色苍白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：皮肤苍白，无血色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呼吸急促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：呼吸急促，呼吸频率增快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脉搏细弱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：脉搏细弱，搏动无力</a:t>
                </a:r>
                <a:endParaRPr/>
              </a:p>
            </p:txBody>
          </p:sp>
          <p:sp>
            <p:nvSpPr>
              <p:cNvPr id="23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低血糖的体征</a:t>
                </a:r>
                <a:endParaRPr/>
              </a:p>
            </p:txBody>
          </p:sp>
          <p:sp>
            <p:nvSpPr>
              <p:cNvPr id="23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低血糖的常见症状与体征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低血糖的实验室检查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血糖检测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：空腹和餐后血糖检测，观察血糖水平变化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胰岛素检测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：检测胰岛素水平，判断胰岛素分泌情况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肝肾功能检查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：评估肝肾功能，了解糖代谢状况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低血糖的诊断方法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根据临床症状和体征进行初步诊断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结合实验室检查结果进行确诊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与其他疾病进行鉴别诊断，排除其他病因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低血糖的实验室检查与诊断方法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低血糖的诊断流程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病史询问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：了解患者病史，寻找低血糖诱因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：观察患者体征，发现低血糖线索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：进行血糖、胰岛素等检查，辅助诊断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诊断与鉴别诊断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：根据检查结果进行诊断，排除其他疾病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低血糖的鉴别诊断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：如中风、脑血管意外等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：如心律失常、心绞痛等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：如癫痫、帕金森病等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其他内分泌疾病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：如甲状腺功能亢进、肾上腺皮质功能减退等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低血糖的诊断流程与鉴别诊断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低血糖的护理诊断与护理措施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低血糖的护理诊断依据与诊断标准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低血糖的护理诊断依据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患者出现低血糖的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和（或）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血糖水平低于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70mg/dL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（3.9mmol/L）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低血糖的护理诊断标准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存在低血糖的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危险因素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，如糖尿病患者、老年人等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出现低血糖的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和（或）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血糖水平低于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70mg/dL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（3.9mmol/L）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https://d.book118.com/115224310010011110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低血糖的护理诊断与护理措施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2024-09-15T02:25:56.819</cp:lastPrinted>
  <dcterms:created xsi:type="dcterms:W3CDTF">2024-09-14T18:25:56Z</dcterms:created>
  <dcterms:modified xsi:type="dcterms:W3CDTF">2024-09-14T18:25:58Z</dcterms:modified>
</cp:coreProperties>
</file>