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CFF540-5E2E-4449-B58B-F7ED0D2530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040A8B-5961-4114-827D-F11C801024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BB8D04-BF83-497D-BB3C-EAFE96D1AA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338016-140B-447B-B1B2-D8B05A712C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05F7A5-FCD8-4799-B528-A30E6C07E3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0D74BA-B0B9-40D7-99C9-43D8ED7966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093F01-A1A9-42F6-B37C-297D59A1C0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D8A6CF-FF7C-474C-AA44-EBB36FDD5D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4E1EC5-3E2F-4F50-989F-4C3936AE44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DE0641-8ED6-4E37-A2FF-04D9BF941C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136D96-D6EF-4A60-A547-E07A1F0B57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5224322142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麻醉中的过敏反应处理手术麻醉中过敏反应的处理策略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过敏反应概述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麻醉中过敏反应预防措施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手术麻醉中过敏反应处理流程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并发症监测与处理策略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团队协作与沟通在过敏反应处理中的重要性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患者安全文化建设和培训提高过敏反应处理能力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过敏反应概述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过敏反应是指机体对某种抗原物质产生的异常免疫反应，导致生理功能紊乱或组织损伤。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根据过敏反应发生的时间和机制，可分为速发型过敏反应和迟发型过敏反应。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手术麻醉中过敏反应的发生率相对较低，但一旦发生，后果严重，甚至危及生命。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包括患者过敏体质、麻醉药物种类、手术类型、感染等。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发生率及危险因素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发生率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181" r="10181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过敏反应的症状多样，轻者可能仅表现为皮肤瘙痒、红斑，重者可能出现呼吸困难、喉头水肿、休克等严重症状。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根据患者的病史、临床表现以及实验室检查，如过敏原检测、血清IgE水平等，进行综合判断。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麻醉中过敏反应预防措施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了解患者是否有过敏史、哮喘史等相关疾病，评估过敏风险。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详细询问病史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术前检查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麻醉计划制定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进行必要的实验室检查，如血常规、过敏原检测等，以指导麻醉药物的选择。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根据患者的具体情况，制定个性化的麻醉计划，包括麻醉药物、剂量、给药途径等。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术前评估与准备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药物选择与使用注意事项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首选不易过敏的药物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如丙泊酚、依托咪酯等，降低过敏反应的发生率。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避免使用已知过敏原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如患者对某种药物过敏，应避免使用同类药物或含有相同成分的药物。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严格控制药物剂量和浓度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根据患者的年龄、体重、身体状况等因素，精确计算药物剂量和浓度，避免过量使用引发过敏反应。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向患者详细解释麻醉过程中可能出现的风险，包括过敏反应的可能性、症状及处理方法。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292" r="1429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告知患者麻醉风险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针对患者的焦虑和恐惧情绪，给予心理安慰和支持，增强患者的信心和配合度。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提供心理支持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指导患者在麻醉过程中及术后密切观察自身状况，如出现过敏症状应及时告知医护人员。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教育患者自我观察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患者教育与心理支持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手术麻醉中过敏反应处理流程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立即停止可疑药物或操作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同时迅速评估患者的过敏反应严重程度，以便采取针对性的治疗措施。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一旦怀疑患者出现过敏反应，应立即停止使用可疑药物或操作，如停用麻醉药物、停止输血等。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确保患者呼吸道通畅，及时清除口腔、鼻腔分泌物，保持呼吸道通畅。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给予患者高流量氧气吸入，以改善缺氧症状。对于严重过敏反应导致的气道痉挛或喉头水肿，应立即进行气管插管或气管切开，确保患者呼吸道通畅。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保持呼吸道通畅及给氧治疗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https://d.book118.com/115224322142011101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2024-09-09T22:33:36.034</cp:lastPrinted>
  <dcterms:created xsi:type="dcterms:W3CDTF">2024-09-09T14:33:36Z</dcterms:created>
  <dcterms:modified xsi:type="dcterms:W3CDTF">2024-09-09T14:33:38Z</dcterms:modified>
</cp:coreProperties>
</file>