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8FE16-CF59-47F0-893F-2ABE8323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3C231-69E7-44C6-83E1-86673A2FA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DE080-C579-4BE9-A108-9428FB52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C16C0-99AA-4A14-AB42-49CCDEE7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C7506-C862-45F7-A8E6-4C34A8EB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F6A6C-C950-4139-B597-C949C2910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C027A-BA55-4416-934E-EC4CBBC8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A6458-6BE0-45A3-BA7B-AEE65E9E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BC24E-332B-481B-8E11-C8446CF3F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35494-74A0-466D-A7CB-48D9773BF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1302D-017D-4ACB-BA45-EE0CF0C6E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30234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租车驾驶员继续教育教程课件\n## 1.出租车驾驶员职业素养及行为规范\n### 1.1出租车驾驶员职业道德与职业操守\n### 1.2出租车驾驶员仪容仪表与服务语言\n### 1.3出租车驾驶员安全行车与文明驾驶规范\n## 2.出租车行业法规与政策解读\n### 2.1出租车行业法规体系与监管措施\n### 2.2当前出租车政策解读与趋势分析\n### 2.3出租车驾驶员权益保护与纠纷处理\n## 3.出租车驾驶技能培训与提升\n### 3.1出租车驾驶技巧与驾驶安全\n### 3.2出租车驾驶员应急处理与事故预防\n### 3.3出租车驾驶员节能减排与环保意识\n## 4.出租车运营服务与经营管理\n### 4.1出租车服务标准与乘客满意度提升\n### 4.2出租车运营成本控制与效益分析\n### 4.3出租车驾驶员职业规划与持续发展\n## 5.出租车行业创新与未来发展趋势\n### 5.1出租车行业新业态与新服务模式探索\n### 5.2出租车行业技术创新与应用前景\n### 5.3出租车驾驶员如何应对行业变革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出租车驾驶员继续教育教程课件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出租车驾驶员职业素养及行为规范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维护乘客权益</a:t>
                </a:r>
                <a:endParaRPr/>
              </a:p>
            </p:txBody>
          </p:sp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职业道德的重要性</a:t>
                </a:r>
                <a:endParaRPr/>
              </a:p>
            </p:txBody>
          </p:sp>
        </p:grpSp>
        <p:grpSp>
          <p:nvGrpSpPr>
            <p:cNvPr id="1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尊重乘客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安全驾驶</a:t>
                </a:r>
                <a:endParaRPr/>
              </a:p>
            </p:txBody>
          </p:sp>
          <p:sp>
            <p:nvSpPr>
              <p:cNvPr id="1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出租车驾驶员职业道德要求</a:t>
                </a:r>
                <a:endParaRPr/>
              </a:p>
            </p:txBody>
          </p:sp>
          <p:sp>
            <p:nvSpPr>
              <p:cNvPr id="1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遵守行业法规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维护行业秩序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诚信守信</a:t>
                </a:r>
                <a:endParaRPr/>
              </a:p>
            </p:txBody>
          </p:sp>
          <p:sp>
            <p:nvSpPr>
              <p:cNvPr id="1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职业操守的体现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出租车驾驶员职业道德与职业操守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仪容仪表的重要性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增强乘客信任感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提高服务质量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出租车驾驶员仪容仪表要求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整洁的着装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端庄的仪表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良好的个人卫生</a:t>
                </a:r>
                <a:endParaRPr/>
              </a:p>
            </p:txBody>
          </p:sp>
        </p:grpSp>
        <p:grpSp>
          <p:nvGrpSpPr>
            <p:cNvPr id="19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服务语言的应用</a:t>
                </a:r>
                <a:endParaRPr/>
              </a:p>
            </p:txBody>
          </p:sp>
          <p:sp>
            <p:nvSpPr>
              <p:cNvPr id="1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使用文明用语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尊重乘客意见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出租车驾驶员仪容仪表与服务语言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保障乘客安全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减少交通事故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提高行业信誉</a:t>
                </a:r>
                <a:endParaRPr/>
              </a:p>
            </p:txBody>
          </p:sp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安全行车的重要性</a:t>
                </a:r>
                <a:endParaRPr/>
              </a:p>
            </p:txBody>
          </p:sp>
        </p:grpSp>
        <p:grpSp>
          <p:nvGrpSpPr>
            <p:cNvPr id="20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保持车速适中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注意行车安全距离</a:t>
                </a:r>
                <a:endParaRPr/>
              </a:p>
            </p:txBody>
          </p:sp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出租车驾驶员安全行车规范</a:t>
                </a:r>
                <a:endParaRPr/>
              </a:p>
            </p:txBody>
          </p:sp>
        </p:grpSp>
        <p:grpSp>
          <p:nvGrpSpPr>
            <p:cNvPr id="20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避让行人和其他车辆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不乱扔垃圾</a:t>
                </a:r>
                <a:endParaRPr/>
              </a:p>
            </p:txBody>
          </p:sp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文明驾驶的体现</a:t>
                </a:r>
                <a:endParaRPr/>
              </a:p>
            </p:txBody>
          </p:sp>
        </p:grpSp>
      </p:grpSp>
      <p:pic>
        <p:nvPicPr>
          <p:cNvPr id="20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出租车驾驶员安全行车与文明驾驶规范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出租车行业法规与政策解读</a:t>
            </a:r>
            <a:endParaRPr/>
          </a:p>
        </p:txBody>
      </p:sp>
      <p:sp>
        <p:nvSpPr>
          <p:cNvPr id="21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出租车行业法规体系</a:t>
                </a:r>
                <a:endParaRPr/>
              </a:p>
            </p:txBody>
          </p:sp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国家法规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地方法规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行业规范</a:t>
                </a:r>
                <a:endParaRPr/>
              </a:p>
            </p:txBody>
          </p:sp>
        </p:grpSp>
        <p:grpSp>
          <p:nvGrpSpPr>
            <p:cNvPr id="22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出租车行业监管措施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政府监管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行业自律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乘客监督</a:t>
                </a:r>
                <a:endParaRPr/>
              </a:p>
            </p:txBody>
          </p:sp>
        </p:grpSp>
        <p:grpSp>
          <p:nvGrpSpPr>
            <p:cNvPr id="22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出租车驾驶员的法律责任</a:t>
                </a:r>
                <a:endParaRPr/>
              </a:p>
            </p:txBody>
          </p:sp>
          <p:sp>
            <p:nvSpPr>
              <p:cNvPr id="22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维护乘客权益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接受监管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出租车行业法规体系与监管措施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当前出租车政策解读与趋势分析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组合 2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组合 2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当前出租车政策解读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政策影响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出租车政策趋势分析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政策调整方向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驾驶员应对措施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出租车驾驶员权益保护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社会保险权益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出租车纠纷处理途径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投诉举报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法律途径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出租车驾驶员权益保护与纠纷处理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出租车驾驶技能培训与提升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出租车驾驶技巧与驾驶安全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起步与停车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变速与转弯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倒车与入库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出租车驾驶安全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保持车速适中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注意行车安全距离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https://d.book118.com/115230234033011111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出租车驾驶员继续教育教程课件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2024-09-16T20:46:04.100</cp:lastPrinted>
  <dcterms:created xsi:type="dcterms:W3CDTF">2024-09-16T12:46:04Z</dcterms:created>
  <dcterms:modified xsi:type="dcterms:W3CDTF">2024-09-16T12:46:06Z</dcterms:modified>
</cp:coreProperties>
</file>