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F9FB9-1367-4F82-886B-6AFB5F567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AE827-F40E-492B-84EC-E1BCE70A2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67E8C-589B-4318-99AF-0828A5728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9999E-28E4-4865-817F-968AF2BC9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15A172-3130-43FE-8FAE-05ECC8F30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312A2C-50F6-47BA-A4AC-E324EB042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56967-3E3C-4F0B-8789-73475EC89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D815A-2B55-4233-A146-AA695ED15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7CEB3-3717-458F-A17D-DF17BBF68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C06BB-5B06-4728-A1ED-1C469986F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5243A-264F-475B-8DF4-1EB822945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3101232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物业消防安全培训演讲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物业消防安全基本知识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物业消防安全管理制度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火灾应急处理与自救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物业消防安全培训的重要性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物业消防安全基本知识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https://d.book118.com/115231012323011033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2024-08-29T03:21:11.829</cp:lastPrinted>
  <dcterms:created xsi:type="dcterms:W3CDTF">2024-08-28T19:21:11Z</dcterms:created>
  <dcterms:modified xsi:type="dcterms:W3CDTF">2024-08-28T19:21:13Z</dcterms:modified>
</cp:coreProperties>
</file>