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23BCE-3419-427E-970E-352F303D7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9E10E-BCBA-4376-A180-11CB1915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FDAB3-CCC7-4A1F-ABA4-71897781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C6F42-5CEB-4FB1-B346-92021867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B7E01-87FE-4BDA-8519-81A510C0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03F2B-A71C-4BF3-BA8C-EA2009C68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71417-166A-427E-8C19-836A2D4B6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AAD38-A409-4991-8FF2-2E3BE9C0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B2560-7A16-462C-8310-07CA6E2E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03B43-2AA3-41A2-8A80-B26881A4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04942-26BF-40AB-B546-AA62076B1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3112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优秀作文范文解析与分析的全面深入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优秀作文范文的特点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范文解析的方法与技巧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范文分析的角度与层面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优秀作文范文的分类与比较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优秀作文范文的启示与借鉴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583" b="13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通过解析优秀作文范文，学生可以学习到高水平写作的技巧和方法，进而提高自己的写作水平。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提高学生写作水平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分析优秀作文范文可以为教师提供有针对性的教学指导，帮助教师更好地指导学生写作。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指导教师写作教学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优秀作文范文的解析与分析可以促进学术交流和学科发展，推动写作教学和研究的进步。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深入了解写作技巧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通过对优秀作文的深入解析，可以揭示出高水平的写作技巧和方法，为学生提供学习和借鉴的范例。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发现写作中的问题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分析优秀作文范文可以帮助学生发现自己写作中存在的问题和不足，从而有针对性地进行改进。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启发写作灵感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解析优秀作文范文可以激发学生的写作灵感，为他们提供新的写作思路和创意。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范文解析与分析的重要性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优秀作文范文的特点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作者在文中表达的观点态度明确，不模棱两可，给读者留下深刻的印象。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立意独特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作文所表达的中心思想或观点具有独特性和新颖性，能够吸引读者的注意力。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主题鲜明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作文的主题明确，贯穿全文，使读者能够清晰地理解作者的写作意图。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立意新颖，主题明确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结构完整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作文具有明确的开头、主体和结尾，整体结构完整，层次分明。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条理清晰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作文的段落安排合理，每一段落都有明确的主题句和支撑句，使读者能够轻松地理解作者的思路。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作文中的观点和论据之间逻辑严密，推理合理，无明显的逻辑漏洞。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结构严谨，条理清晰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作者能够准确地运用词汇表达自己的思想，无明显的用词不当或歧义现象。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句式多变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作文的句式灵活多变，长短句结合，使得文章读起来朗朗上口，富有节奏感。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修辞得当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作者能够恰当地运用修辞手法如比喻、拟人等，增强文章的表现力和感染力。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表达流畅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作文的语言表达流畅自然，无明显的语法错误或表达不清的情况。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语言优美，表达流畅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范文解析的方法与技巧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首先，要通读全文，了解文章的大致内容和主题，形成对文章的初步印象。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通读全文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其次，要精读文章的重点部分，如开头、结尾、过渡段等，深入理解作者的写作意图和文章的中心思想。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精读重点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在阅读过程中，要注意把握文章的情感基调，体会作者的情感变化，进而理解文章所表达的思想感情。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把握情感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深入阅读，理解全文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归纳大意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在阅读每个段落时，要注意归纳段落大意，理解段落的主题和要点。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梳理脉络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在理解段落大意的基础上，进一步梳理文章的脉络和层次结构，把握文章的整体框架和逻辑关系。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分析段落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分析文章的段落构成，了解每个段落的内容和作用，理清段落之间的关系。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分析结构，把握脉络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分析文章中的句子结构和表达方式，了解句子的含义和作用，体会句子的美感和表现力。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领悟内涵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在品味语言的过程中，要深入领悟文章的内涵和思想意义，理解作者的写作意图和文章所表达的主题思想。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品味词语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仔细品味文章中的词语运用，包括动词、形容词、副词等，体会词语的准确性和生动性。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品味语言，领悟内涵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范文分析的角度与层面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https://d.book118.com/115231123023011101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2024-09-09T09:13:50.404</cp:lastPrinted>
  <dcterms:created xsi:type="dcterms:W3CDTF">2024-09-09T01:13:50Z</dcterms:created>
  <dcterms:modified xsi:type="dcterms:W3CDTF">2024-09-09T01:13:52Z</dcterms:modified>
</cp:coreProperties>
</file>