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1127E-BBA9-41FD-8D32-E2EDB11FB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337A1-3918-4026-84FD-C6B580321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92853-2CC8-4463-8849-65AB448BC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AAA03-4A61-400F-B484-F14FA6E85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ABF95-15A4-475A-A2EC-4B06DA9E1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849E2-1B74-460B-8D85-A85292BB9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86CF31-6B12-49AC-A417-5B6CA879C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F9F8A-09C0-4116-AA8B-EE824A6EC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C6FB8-FA8B-42DF-B080-E0CC45880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5266D-CFC8-47C7-AAFF-A26378683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3B3E5-1484-4E4A-9236-55A9121B1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31124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UGNX12.0实例教程第7、8章工程图编辑、运动仿真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工程图编辑概述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工程图创建与编辑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工程图视图操作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工程图标注与注释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运动仿真基本概念及原理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运动仿真模型建立与约束设置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运动仿真结果分析与优化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工程图编辑概述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工程图是用于表达设计意图、制造要求和进行技术交流的重要技术文件，是机械制造行业的基础语言。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工程图通常由图形、尺寸、技术要求和标题栏等部分组成，其中图形是工程图的核心。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工程图基本概念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30" b="55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384" b="133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工程图编辑重要性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提高设计效率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通过工程图编辑，可以快速、准确地表达设计意图，减少设计过程中的反复修改和沟通成本。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保证设计质量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工程图编辑可以确保图纸的规范性、准确性和一致性，从而提高设计质量和可靠性。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促进技术交流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工程图是进行技术交流的重要工具，通过工程图编辑可以方便地与他人共享设计成果，促进技术合作和创新。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18" r="242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UGNX12.0提供了丰富的工程图编辑工具，支持对图形、尺寸、技术要求等进行全面编辑。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强大的编辑功能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UGNX12.0具备智能化的辅助设计功能，可以自动识别图形特征、提供设计建议等，提高编辑效率。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智能化的辅助设计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UGNX12.0支持多种输出格式，如DWG、DXF、PDF等，方便与其他CAD软件进行数据交换和共享。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多样化的输出格式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UGNX12.0的工程图编辑功能与三维建模、装配设计等功能高度集成，为用户提供一站式的设计解决方案。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高度集成的工作环境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UGNX12.0工程图编辑功能特点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工程图创建与编辑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在UGNX12.0中，选择“文件”&gt;“新建”&gt;“工程图”，设置图纸大小和比例，创建新的工程图文件。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新建工程图文件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在新建的工程图中，可以通过“插入”&gt;“视图”命令，将三维模型的视图添加到工程图中，包括基本视图、投影视图、剖视图等。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添加视图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使用“注释”工具栏中的命令，为工程图中的元素添加尺寸标注，包括线性尺寸、角度尺寸、半径和直径尺寸等。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标注尺寸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55" r="1475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创建新工程图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打开现有工程图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在UGNX12.0中，选择“文件”&gt;“打开”，找到并打开现有的工程图文件。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导入其他格式文件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通过“文件”&gt;“导入”命令，可以将其他CAD软件创建的工程图文件导入到UGNX12.0中进行编辑和修改。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导入现有工程图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在工程图中，可以通过双击视图或使用“编辑”命令进入视图编辑模式，对视图进行修改和调整，包括移动、旋转、缩放等操作。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修改视图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选择需要修改的尺寸标注，使用“注释”工具栏中的命令进行修改和调整，包括修改尺寸值、调整标注位置等。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编辑尺寸标注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使用“注释”工具栏中的文本命令，可以在工程图中添加和编辑文本注释，包括添加技术要求、修改标题栏等。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添加和编辑文本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编辑工程图元素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保存工程图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在UGNX12.0中，选择“文件”&gt;“保存”命令，将编辑后的工程图保存到指定的文件夹中。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导出工程图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通过“文件”&gt;“导出”命令，可以将工程图导出为其他格式的文件，如DWG、DXF、PDF等，以便与其他CAD软件或打印设备进行交互。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保存与导出工程图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工程图视图操作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剖视图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用于显示模型内部结构，可通过"插入"菜单中的"剖视图"选项创建。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基本视图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包括前视图、后视图、左视图、右视图、顶视图和底视图，可通过"插入"菜单中的"视图"选项创建。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投影视图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用于显示模型的投影，包括正投影、斜投影等，可通过"插入"菜单中的"投影视图"选项创建。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辅助视图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用于显示模型局部细节，可通过"插入"菜单中的"辅助视图"选项创建。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视图类型及创建方法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移动视图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可通过鼠标拖拽或使用"旋转"命令旋转视图角度。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旋转视图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缩放视图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对齐视图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可通过"对齐"命令使多个视图对齐到同一基准线或点。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可通过鼠标拖拽或使用"移动"命令移动视图位置。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可通过鼠标滚轮或使用"缩放"命令调整视图比例。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视图编辑与调整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可通过图层管理器控制不同图层上的视图显示与隐藏。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图层控制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可通过"样式"管理器更改视图的线型、线宽、颜色等样式设置。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视图样式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可通过剖面线管理器调整剖面线的样式、间距等设置。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剖面线控制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视图显示控制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标注关系处理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在处理工程图时，需确保各视图间的标注关系正确，如尺寸标注、形位公差标注等。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父子关系处理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在创建视图时，可设置父子关系以便后续编辑，如剖视图的父子关系处理等。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对齐关系处理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在处理多个视图时，可利用对齐命令确保各视图间正确对齐。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视图间关系处理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工程图标注与注释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55" r="1435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用于标注直线段的长度或两点之间的距离。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线性标注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用于标注两条直线之间的夹角。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角度标注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用于标注圆弧或圆的半径。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半径标注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用于标注圆弧或圆的直径。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直径标注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尺寸标注方法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https://d.book118.com/115231124012011101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2024-09-09T06:31:43.055</cp:lastPrinted>
  <dcterms:created xsi:type="dcterms:W3CDTF">2024-09-08T22:31:43Z</dcterms:created>
  <dcterms:modified xsi:type="dcterms:W3CDTF">2024-09-08T22:31:45Z</dcterms:modified>
</cp:coreProperties>
</file>