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0C06-0670-4466-ACED-741D92A984C4}" type="datetimeFigureOut">
              <a:rPr lang="zh-CN" altLang="en-US" smtClean="0"/>
              <a:t>2024/2/20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89DE7-2E90-4376-8474-1232875021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6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984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90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935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780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376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376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537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53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27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34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89DE7-2E90-4376-8474-1232875021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2465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Relationship Id="rId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Relationship Id="rId2" Type="http://schemas.openxmlformats.org/officeDocument/2006/relationships/image" Target="../media/image5.emf" /><Relationship Id="rId3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3735C-6C17-4B52-8FE3-89B3CCD84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04652-ED32-4965-B290-E43C4EFA8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88B663-081D-49B0-B07A-E1F95ADB9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161FFA-AD70-4A3C-A866-4129056618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7E054A-463B-42B8-9DD2-98760B4E6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0DF4B2-09CE-48E6-90C0-4CB435E9A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939D0D-C3DB-474A-8FD3-C5D028066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3C573E-FFA5-47E2-8C84-CFC970052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9614A-6D5D-4BE5-B28E-0CAE6DB8E9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F861F8-1719-4287-88AB-03810DDF6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00A38-408C-4BA8-B677-FE55FFBD4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封面页">
    <p:bg>
      <p:bgPr>
        <a:solidFill>
          <a:srgbClr val="DBD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"/>
          <a:srcRect t="21880" b="19671"/>
          <a:stretch>
            <a:fillRect/>
          </a:stretch>
        </p:blipFill>
        <p:spPr>
          <a:xfrm>
            <a:off x="-16615" y="-247650"/>
            <a:ext cx="12287341" cy="7181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446" y="-76272"/>
            <a:ext cx="6146796" cy="693427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0" name="Freeform 2183"/>
          <p:cNvSpPr/>
          <p:nvPr userDrawn="1"/>
        </p:nvSpPr>
        <p:spPr bwMode="auto">
          <a:xfrm>
            <a:off x="3088671" y="-123861"/>
            <a:ext cx="3412616" cy="7019961"/>
          </a:xfrm>
          <a:custGeom>
            <a:gdLst>
              <a:gd name="T0" fmla="*/ 206 w 2819"/>
              <a:gd name="T1" fmla="*/ 0 h 5665"/>
              <a:gd name="T2" fmla="*/ 2809 w 2819"/>
              <a:gd name="T3" fmla="*/ 32 h 5665"/>
              <a:gd name="T4" fmla="*/ 2819 w 2819"/>
              <a:gd name="T5" fmla="*/ 5652 h 5665"/>
              <a:gd name="T6" fmla="*/ 220 w 2819"/>
              <a:gd name="T7" fmla="*/ 5665 h 5665"/>
              <a:gd name="T8" fmla="*/ 206 w 2819"/>
              <a:gd name="T9" fmla="*/ 0 h 56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9" h="5665">
                <a:moveTo>
                  <a:pt x="206" y="0"/>
                </a:moveTo>
                <a:cubicBezTo>
                  <a:pt x="2809" y="32"/>
                  <a:pt x="2809" y="32"/>
                  <a:pt x="2809" y="32"/>
                </a:cubicBezTo>
                <a:cubicBezTo>
                  <a:pt x="2819" y="5652"/>
                  <a:pt x="2819" y="5652"/>
                  <a:pt x="2819" y="5652"/>
                </a:cubicBezTo>
                <a:cubicBezTo>
                  <a:pt x="220" y="5665"/>
                  <a:pt x="220" y="5665"/>
                  <a:pt x="220" y="5665"/>
                </a:cubicBezTo>
                <a:cubicBezTo>
                  <a:pt x="0" y="3783"/>
                  <a:pt x="57" y="1906"/>
                  <a:pt x="206" y="0"/>
                </a:cubicBezTo>
                <a:close/>
              </a:path>
            </a:pathLst>
          </a:custGeom>
          <a:solidFill>
            <a:srgbClr val="170F08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/>
          <a:srcRect l="27262" t="21880" b="19671"/>
          <a:stretch>
            <a:fillRect/>
          </a:stretch>
        </p:blipFill>
        <p:spPr>
          <a:xfrm>
            <a:off x="3333135" y="-200061"/>
            <a:ext cx="8937591" cy="7134261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4505013" y="2074341"/>
            <a:ext cx="6350000" cy="7694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项目策划</a:t>
            </a:r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4505013" y="3820198"/>
            <a:ext cx="6350000" cy="4616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点击此处添加文本内容，如关键词、部分简单介绍等。点击此处添加文本内容，如关键词、部分简单介绍等。点击此处添加文本内容，如关键词、部分简单介绍等。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4505013" y="4539321"/>
            <a:ext cx="6350000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/>
              <a:t>PRESENTED BY OfficePLUS</a:t>
            </a:r>
          </a:p>
        </p:txBody>
      </p:sp>
    </p:spTree>
    <p:extLst>
      <p:ext uri="{BB962C8B-B14F-4D97-AF65-F5344CB8AC3E}">
        <p14:creationId xmlns:p14="http://schemas.microsoft.com/office/powerpoint/2010/main" val="2705606898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副标题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983332" y="1047658"/>
            <a:ext cx="8104564" cy="4674958"/>
          </a:xfrm>
          <a:prstGeom prst="rect">
            <a:avLst/>
          </a:prstGeom>
        </p:spPr>
      </p:pic>
      <p:sp>
        <p:nvSpPr>
          <p:cNvPr id="4" name="Freeform 5"/>
          <p:cNvSpPr>
            <a:spLocks noEditPoints="1"/>
          </p:cNvSpPr>
          <p:nvPr userDrawn="1"/>
        </p:nvSpPr>
        <p:spPr bwMode="auto">
          <a:xfrm>
            <a:off x="4176508" y="4002357"/>
            <a:ext cx="3786392" cy="85022"/>
          </a:xfrm>
          <a:custGeom>
            <a:gdLst>
              <a:gd name="T0" fmla="*/ 471 w 1901"/>
              <a:gd name="T1" fmla="*/ 27 h 40"/>
              <a:gd name="T2" fmla="*/ 1419 w 1901"/>
              <a:gd name="T3" fmla="*/ 28 h 40"/>
              <a:gd name="T4" fmla="*/ 1427 w 1901"/>
              <a:gd name="T5" fmla="*/ 20 h 40"/>
              <a:gd name="T6" fmla="*/ 1371 w 1901"/>
              <a:gd name="T7" fmla="*/ 20 h 40"/>
              <a:gd name="T8" fmla="*/ 1380 w 1901"/>
              <a:gd name="T9" fmla="*/ 29 h 40"/>
              <a:gd name="T10" fmla="*/ 1341 w 1901"/>
              <a:gd name="T11" fmla="*/ 10 h 40"/>
              <a:gd name="T12" fmla="*/ 1302 w 1901"/>
              <a:gd name="T13" fmla="*/ 31 h 40"/>
              <a:gd name="T14" fmla="*/ 1313 w 1901"/>
              <a:gd name="T15" fmla="*/ 20 h 40"/>
              <a:gd name="T16" fmla="*/ 1251 w 1901"/>
              <a:gd name="T17" fmla="*/ 20 h 40"/>
              <a:gd name="T18" fmla="*/ 1263 w 1901"/>
              <a:gd name="T19" fmla="*/ 32 h 40"/>
              <a:gd name="T20" fmla="*/ 1224 w 1901"/>
              <a:gd name="T21" fmla="*/ 7 h 40"/>
              <a:gd name="T22" fmla="*/ 1185 w 1901"/>
              <a:gd name="T23" fmla="*/ 34 h 40"/>
              <a:gd name="T24" fmla="*/ 1199 w 1901"/>
              <a:gd name="T25" fmla="*/ 20 h 40"/>
              <a:gd name="T26" fmla="*/ 1131 w 1901"/>
              <a:gd name="T27" fmla="*/ 20 h 40"/>
              <a:gd name="T28" fmla="*/ 1146 w 1901"/>
              <a:gd name="T29" fmla="*/ 35 h 40"/>
              <a:gd name="T30" fmla="*/ 1107 w 1901"/>
              <a:gd name="T31" fmla="*/ 4 h 40"/>
              <a:gd name="T32" fmla="*/ 1068 w 1901"/>
              <a:gd name="T33" fmla="*/ 37 h 40"/>
              <a:gd name="T34" fmla="*/ 1085 w 1901"/>
              <a:gd name="T35" fmla="*/ 20 h 40"/>
              <a:gd name="T36" fmla="*/ 1011 w 1901"/>
              <a:gd name="T37" fmla="*/ 20 h 40"/>
              <a:gd name="T38" fmla="*/ 1029 w 1901"/>
              <a:gd name="T39" fmla="*/ 38 h 40"/>
              <a:gd name="T40" fmla="*/ 990 w 1901"/>
              <a:gd name="T41" fmla="*/ 1 h 40"/>
              <a:gd name="T42" fmla="*/ 482 w 1901"/>
              <a:gd name="T43" fmla="*/ 28 h 40"/>
              <a:gd name="T44" fmla="*/ 474 w 1901"/>
              <a:gd name="T45" fmla="*/ 20 h 40"/>
              <a:gd name="T46" fmla="*/ 530 w 1901"/>
              <a:gd name="T47" fmla="*/ 20 h 40"/>
              <a:gd name="T48" fmla="*/ 521 w 1901"/>
              <a:gd name="T49" fmla="*/ 29 h 40"/>
              <a:gd name="T50" fmla="*/ 560 w 1901"/>
              <a:gd name="T51" fmla="*/ 10 h 40"/>
              <a:gd name="T52" fmla="*/ 599 w 1901"/>
              <a:gd name="T53" fmla="*/ 31 h 40"/>
              <a:gd name="T54" fmla="*/ 588 w 1901"/>
              <a:gd name="T55" fmla="*/ 20 h 40"/>
              <a:gd name="T56" fmla="*/ 650 w 1901"/>
              <a:gd name="T57" fmla="*/ 20 h 40"/>
              <a:gd name="T58" fmla="*/ 638 w 1901"/>
              <a:gd name="T59" fmla="*/ 32 h 40"/>
              <a:gd name="T60" fmla="*/ 677 w 1901"/>
              <a:gd name="T61" fmla="*/ 7 h 40"/>
              <a:gd name="T62" fmla="*/ 716 w 1901"/>
              <a:gd name="T63" fmla="*/ 34 h 40"/>
              <a:gd name="T64" fmla="*/ 703 w 1901"/>
              <a:gd name="T65" fmla="*/ 20 h 40"/>
              <a:gd name="T66" fmla="*/ 770 w 1901"/>
              <a:gd name="T67" fmla="*/ 20 h 40"/>
              <a:gd name="T68" fmla="*/ 755 w 1901"/>
              <a:gd name="T69" fmla="*/ 35 h 40"/>
              <a:gd name="T70" fmla="*/ 794 w 1901"/>
              <a:gd name="T71" fmla="*/ 4 h 40"/>
              <a:gd name="T72" fmla="*/ 833 w 1901"/>
              <a:gd name="T73" fmla="*/ 37 h 40"/>
              <a:gd name="T74" fmla="*/ 817 w 1901"/>
              <a:gd name="T75" fmla="*/ 20 h 40"/>
              <a:gd name="T76" fmla="*/ 890 w 1901"/>
              <a:gd name="T77" fmla="*/ 20 h 40"/>
              <a:gd name="T78" fmla="*/ 873 w 1901"/>
              <a:gd name="T79" fmla="*/ 38 h 40"/>
              <a:gd name="T80" fmla="*/ 912 w 1901"/>
              <a:gd name="T81" fmla="*/ 1 h 40"/>
              <a:gd name="T82" fmla="*/ 951 w 1901"/>
              <a:gd name="T83" fmla="*/ 40 h 40"/>
              <a:gd name="T84" fmla="*/ 931 w 1901"/>
              <a:gd name="T85" fmla="*/ 20 h 40"/>
              <a:gd name="T86" fmla="*/ 1901 w 1901"/>
              <a:gd name="T87" fmla="*/ 20 h 40"/>
              <a:gd name="T88" fmla="*/ 1430 w 1901"/>
              <a:gd name="T89" fmla="*/ 27 h 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01" h="40">
                <a:moveTo>
                  <a:pt x="471" y="14"/>
                </a:moveTo>
                <a:cubicBezTo>
                  <a:pt x="312" y="15"/>
                  <a:pt x="154" y="17"/>
                  <a:pt x="0" y="20"/>
                </a:cubicBezTo>
                <a:cubicBezTo>
                  <a:pt x="154" y="24"/>
                  <a:pt x="312" y="25"/>
                  <a:pt x="471" y="27"/>
                </a:cubicBezTo>
                <a:cubicBezTo>
                  <a:pt x="470" y="25"/>
                  <a:pt x="469" y="22"/>
                  <a:pt x="469" y="20"/>
                </a:cubicBezTo>
                <a:cubicBezTo>
                  <a:pt x="469" y="18"/>
                  <a:pt x="470" y="15"/>
                  <a:pt x="471" y="14"/>
                </a:cubicBezTo>
                <a:close/>
                <a:moveTo>
                  <a:pt x="1419" y="28"/>
                </a:moveTo>
                <a:cubicBezTo>
                  <a:pt x="1415" y="28"/>
                  <a:pt x="1411" y="24"/>
                  <a:pt x="1411" y="20"/>
                </a:cubicBezTo>
                <a:cubicBezTo>
                  <a:pt x="1411" y="16"/>
                  <a:pt x="1415" y="12"/>
                  <a:pt x="1419" y="12"/>
                </a:cubicBezTo>
                <a:cubicBezTo>
                  <a:pt x="1423" y="12"/>
                  <a:pt x="1427" y="16"/>
                  <a:pt x="1427" y="20"/>
                </a:cubicBezTo>
                <a:cubicBezTo>
                  <a:pt x="1427" y="24"/>
                  <a:pt x="1423" y="28"/>
                  <a:pt x="1419" y="28"/>
                </a:cubicBezTo>
                <a:close/>
                <a:moveTo>
                  <a:pt x="1380" y="29"/>
                </a:moveTo>
                <a:cubicBezTo>
                  <a:pt x="1375" y="29"/>
                  <a:pt x="1371" y="25"/>
                  <a:pt x="1371" y="20"/>
                </a:cubicBezTo>
                <a:cubicBezTo>
                  <a:pt x="1371" y="15"/>
                  <a:pt x="1375" y="11"/>
                  <a:pt x="1380" y="11"/>
                </a:cubicBezTo>
                <a:cubicBezTo>
                  <a:pt x="1385" y="11"/>
                  <a:pt x="1389" y="15"/>
                  <a:pt x="1389" y="20"/>
                </a:cubicBezTo>
                <a:cubicBezTo>
                  <a:pt x="1389" y="25"/>
                  <a:pt x="1385" y="29"/>
                  <a:pt x="1380" y="29"/>
                </a:cubicBezTo>
                <a:close/>
                <a:moveTo>
                  <a:pt x="1341" y="30"/>
                </a:moveTo>
                <a:cubicBezTo>
                  <a:pt x="1336" y="30"/>
                  <a:pt x="1331" y="25"/>
                  <a:pt x="1331" y="20"/>
                </a:cubicBezTo>
                <a:cubicBezTo>
                  <a:pt x="1331" y="15"/>
                  <a:pt x="1336" y="10"/>
                  <a:pt x="1341" y="10"/>
                </a:cubicBezTo>
                <a:cubicBezTo>
                  <a:pt x="1346" y="10"/>
                  <a:pt x="1351" y="15"/>
                  <a:pt x="1351" y="20"/>
                </a:cubicBezTo>
                <a:cubicBezTo>
                  <a:pt x="1351" y="25"/>
                  <a:pt x="1346" y="30"/>
                  <a:pt x="1341" y="30"/>
                </a:cubicBezTo>
                <a:close/>
                <a:moveTo>
                  <a:pt x="1302" y="31"/>
                </a:moveTo>
                <a:cubicBezTo>
                  <a:pt x="1296" y="31"/>
                  <a:pt x="1291" y="26"/>
                  <a:pt x="1291" y="20"/>
                </a:cubicBezTo>
                <a:cubicBezTo>
                  <a:pt x="1291" y="14"/>
                  <a:pt x="1296" y="9"/>
                  <a:pt x="1302" y="9"/>
                </a:cubicBezTo>
                <a:cubicBezTo>
                  <a:pt x="1308" y="9"/>
                  <a:pt x="1313" y="14"/>
                  <a:pt x="1313" y="20"/>
                </a:cubicBezTo>
                <a:cubicBezTo>
                  <a:pt x="1313" y="26"/>
                  <a:pt x="1308" y="31"/>
                  <a:pt x="1302" y="31"/>
                </a:cubicBezTo>
                <a:close/>
                <a:moveTo>
                  <a:pt x="1263" y="32"/>
                </a:moveTo>
                <a:cubicBezTo>
                  <a:pt x="1256" y="32"/>
                  <a:pt x="1251" y="27"/>
                  <a:pt x="1251" y="20"/>
                </a:cubicBezTo>
                <a:cubicBezTo>
                  <a:pt x="1251" y="14"/>
                  <a:pt x="1256" y="8"/>
                  <a:pt x="1263" y="8"/>
                </a:cubicBezTo>
                <a:cubicBezTo>
                  <a:pt x="1269" y="8"/>
                  <a:pt x="1275" y="14"/>
                  <a:pt x="1275" y="20"/>
                </a:cubicBezTo>
                <a:cubicBezTo>
                  <a:pt x="1275" y="27"/>
                  <a:pt x="1269" y="32"/>
                  <a:pt x="1263" y="32"/>
                </a:cubicBezTo>
                <a:close/>
                <a:moveTo>
                  <a:pt x="1224" y="33"/>
                </a:moveTo>
                <a:cubicBezTo>
                  <a:pt x="1217" y="33"/>
                  <a:pt x="1211" y="27"/>
                  <a:pt x="1211" y="20"/>
                </a:cubicBezTo>
                <a:cubicBezTo>
                  <a:pt x="1211" y="13"/>
                  <a:pt x="1217" y="7"/>
                  <a:pt x="1224" y="7"/>
                </a:cubicBezTo>
                <a:cubicBezTo>
                  <a:pt x="1231" y="7"/>
                  <a:pt x="1237" y="13"/>
                  <a:pt x="1237" y="20"/>
                </a:cubicBezTo>
                <a:cubicBezTo>
                  <a:pt x="1237" y="27"/>
                  <a:pt x="1231" y="33"/>
                  <a:pt x="1224" y="33"/>
                </a:cubicBezTo>
                <a:close/>
                <a:moveTo>
                  <a:pt x="1185" y="34"/>
                </a:moveTo>
                <a:cubicBezTo>
                  <a:pt x="1177" y="34"/>
                  <a:pt x="1171" y="28"/>
                  <a:pt x="1171" y="20"/>
                </a:cubicBezTo>
                <a:cubicBezTo>
                  <a:pt x="1171" y="12"/>
                  <a:pt x="1177" y="6"/>
                  <a:pt x="1185" y="6"/>
                </a:cubicBezTo>
                <a:cubicBezTo>
                  <a:pt x="1192" y="6"/>
                  <a:pt x="1199" y="12"/>
                  <a:pt x="1199" y="20"/>
                </a:cubicBezTo>
                <a:cubicBezTo>
                  <a:pt x="1199" y="28"/>
                  <a:pt x="1192" y="34"/>
                  <a:pt x="1185" y="34"/>
                </a:cubicBezTo>
                <a:close/>
                <a:moveTo>
                  <a:pt x="1146" y="35"/>
                </a:moveTo>
                <a:cubicBezTo>
                  <a:pt x="1138" y="35"/>
                  <a:pt x="1131" y="28"/>
                  <a:pt x="1131" y="20"/>
                </a:cubicBezTo>
                <a:cubicBezTo>
                  <a:pt x="1131" y="12"/>
                  <a:pt x="1138" y="5"/>
                  <a:pt x="1146" y="5"/>
                </a:cubicBezTo>
                <a:cubicBezTo>
                  <a:pt x="1154" y="5"/>
                  <a:pt x="1161" y="12"/>
                  <a:pt x="1161" y="20"/>
                </a:cubicBezTo>
                <a:cubicBezTo>
                  <a:pt x="1161" y="28"/>
                  <a:pt x="1154" y="35"/>
                  <a:pt x="1146" y="35"/>
                </a:cubicBezTo>
                <a:close/>
                <a:moveTo>
                  <a:pt x="1107" y="36"/>
                </a:moveTo>
                <a:cubicBezTo>
                  <a:pt x="1098" y="36"/>
                  <a:pt x="1091" y="29"/>
                  <a:pt x="1091" y="20"/>
                </a:cubicBezTo>
                <a:cubicBezTo>
                  <a:pt x="1091" y="11"/>
                  <a:pt x="1098" y="4"/>
                  <a:pt x="1107" y="4"/>
                </a:cubicBezTo>
                <a:cubicBezTo>
                  <a:pt x="1116" y="4"/>
                  <a:pt x="1123" y="11"/>
                  <a:pt x="1123" y="20"/>
                </a:cubicBezTo>
                <a:cubicBezTo>
                  <a:pt x="1123" y="29"/>
                  <a:pt x="1116" y="36"/>
                  <a:pt x="1107" y="36"/>
                </a:cubicBezTo>
                <a:close/>
                <a:moveTo>
                  <a:pt x="1068" y="37"/>
                </a:moveTo>
                <a:cubicBezTo>
                  <a:pt x="1058" y="37"/>
                  <a:pt x="1051" y="29"/>
                  <a:pt x="1051" y="20"/>
                </a:cubicBezTo>
                <a:cubicBezTo>
                  <a:pt x="1051" y="11"/>
                  <a:pt x="1058" y="3"/>
                  <a:pt x="1068" y="3"/>
                </a:cubicBezTo>
                <a:cubicBezTo>
                  <a:pt x="1077" y="3"/>
                  <a:pt x="1085" y="11"/>
                  <a:pt x="1085" y="20"/>
                </a:cubicBezTo>
                <a:cubicBezTo>
                  <a:pt x="1085" y="29"/>
                  <a:pt x="1077" y="37"/>
                  <a:pt x="1068" y="37"/>
                </a:cubicBezTo>
                <a:close/>
                <a:moveTo>
                  <a:pt x="1029" y="38"/>
                </a:moveTo>
                <a:cubicBezTo>
                  <a:pt x="1019" y="38"/>
                  <a:pt x="1011" y="30"/>
                  <a:pt x="1011" y="20"/>
                </a:cubicBezTo>
                <a:cubicBezTo>
                  <a:pt x="1011" y="10"/>
                  <a:pt x="1019" y="2"/>
                  <a:pt x="1029" y="2"/>
                </a:cubicBezTo>
                <a:cubicBezTo>
                  <a:pt x="1039" y="2"/>
                  <a:pt x="1047" y="10"/>
                  <a:pt x="1047" y="20"/>
                </a:cubicBezTo>
                <a:cubicBezTo>
                  <a:pt x="1047" y="30"/>
                  <a:pt x="1039" y="38"/>
                  <a:pt x="1029" y="38"/>
                </a:cubicBezTo>
                <a:close/>
                <a:moveTo>
                  <a:pt x="990" y="39"/>
                </a:moveTo>
                <a:cubicBezTo>
                  <a:pt x="979" y="39"/>
                  <a:pt x="971" y="31"/>
                  <a:pt x="971" y="20"/>
                </a:cubicBezTo>
                <a:cubicBezTo>
                  <a:pt x="971" y="10"/>
                  <a:pt x="979" y="1"/>
                  <a:pt x="990" y="1"/>
                </a:cubicBezTo>
                <a:cubicBezTo>
                  <a:pt x="1000" y="1"/>
                  <a:pt x="1009" y="10"/>
                  <a:pt x="1009" y="20"/>
                </a:cubicBezTo>
                <a:cubicBezTo>
                  <a:pt x="1009" y="31"/>
                  <a:pt x="1000" y="39"/>
                  <a:pt x="990" y="39"/>
                </a:cubicBezTo>
                <a:close/>
                <a:moveTo>
                  <a:pt x="482" y="28"/>
                </a:moveTo>
                <a:cubicBezTo>
                  <a:pt x="486" y="28"/>
                  <a:pt x="490" y="24"/>
                  <a:pt x="490" y="20"/>
                </a:cubicBezTo>
                <a:cubicBezTo>
                  <a:pt x="490" y="16"/>
                  <a:pt x="486" y="12"/>
                  <a:pt x="482" y="12"/>
                </a:cubicBezTo>
                <a:cubicBezTo>
                  <a:pt x="478" y="12"/>
                  <a:pt x="474" y="16"/>
                  <a:pt x="474" y="20"/>
                </a:cubicBezTo>
                <a:cubicBezTo>
                  <a:pt x="474" y="24"/>
                  <a:pt x="478" y="28"/>
                  <a:pt x="482" y="28"/>
                </a:cubicBezTo>
                <a:close/>
                <a:moveTo>
                  <a:pt x="521" y="29"/>
                </a:moveTo>
                <a:cubicBezTo>
                  <a:pt x="526" y="29"/>
                  <a:pt x="530" y="25"/>
                  <a:pt x="530" y="20"/>
                </a:cubicBezTo>
                <a:cubicBezTo>
                  <a:pt x="530" y="15"/>
                  <a:pt x="526" y="11"/>
                  <a:pt x="521" y="11"/>
                </a:cubicBezTo>
                <a:cubicBezTo>
                  <a:pt x="516" y="11"/>
                  <a:pt x="512" y="15"/>
                  <a:pt x="512" y="20"/>
                </a:cubicBezTo>
                <a:cubicBezTo>
                  <a:pt x="512" y="25"/>
                  <a:pt x="516" y="29"/>
                  <a:pt x="521" y="29"/>
                </a:cubicBezTo>
                <a:close/>
                <a:moveTo>
                  <a:pt x="560" y="30"/>
                </a:moveTo>
                <a:cubicBezTo>
                  <a:pt x="566" y="30"/>
                  <a:pt x="570" y="25"/>
                  <a:pt x="570" y="20"/>
                </a:cubicBezTo>
                <a:cubicBezTo>
                  <a:pt x="570" y="15"/>
                  <a:pt x="566" y="10"/>
                  <a:pt x="560" y="10"/>
                </a:cubicBezTo>
                <a:cubicBezTo>
                  <a:pt x="555" y="10"/>
                  <a:pt x="550" y="15"/>
                  <a:pt x="550" y="20"/>
                </a:cubicBezTo>
                <a:cubicBezTo>
                  <a:pt x="550" y="25"/>
                  <a:pt x="555" y="30"/>
                  <a:pt x="560" y="30"/>
                </a:cubicBezTo>
                <a:close/>
                <a:moveTo>
                  <a:pt x="599" y="31"/>
                </a:moveTo>
                <a:cubicBezTo>
                  <a:pt x="605" y="31"/>
                  <a:pt x="610" y="26"/>
                  <a:pt x="610" y="20"/>
                </a:cubicBezTo>
                <a:cubicBezTo>
                  <a:pt x="610" y="14"/>
                  <a:pt x="605" y="9"/>
                  <a:pt x="599" y="9"/>
                </a:cubicBezTo>
                <a:cubicBezTo>
                  <a:pt x="593" y="9"/>
                  <a:pt x="588" y="14"/>
                  <a:pt x="588" y="20"/>
                </a:cubicBezTo>
                <a:cubicBezTo>
                  <a:pt x="588" y="26"/>
                  <a:pt x="593" y="31"/>
                  <a:pt x="599" y="31"/>
                </a:cubicBezTo>
                <a:close/>
                <a:moveTo>
                  <a:pt x="638" y="32"/>
                </a:moveTo>
                <a:cubicBezTo>
                  <a:pt x="645" y="32"/>
                  <a:pt x="650" y="27"/>
                  <a:pt x="650" y="20"/>
                </a:cubicBezTo>
                <a:cubicBezTo>
                  <a:pt x="650" y="14"/>
                  <a:pt x="645" y="8"/>
                  <a:pt x="638" y="8"/>
                </a:cubicBezTo>
                <a:cubicBezTo>
                  <a:pt x="632" y="8"/>
                  <a:pt x="626" y="14"/>
                  <a:pt x="626" y="20"/>
                </a:cubicBezTo>
                <a:cubicBezTo>
                  <a:pt x="626" y="27"/>
                  <a:pt x="632" y="32"/>
                  <a:pt x="638" y="32"/>
                </a:cubicBezTo>
                <a:close/>
                <a:moveTo>
                  <a:pt x="677" y="33"/>
                </a:moveTo>
                <a:cubicBezTo>
                  <a:pt x="684" y="33"/>
                  <a:pt x="690" y="27"/>
                  <a:pt x="690" y="20"/>
                </a:cubicBezTo>
                <a:cubicBezTo>
                  <a:pt x="690" y="13"/>
                  <a:pt x="684" y="7"/>
                  <a:pt x="677" y="7"/>
                </a:cubicBezTo>
                <a:cubicBezTo>
                  <a:pt x="670" y="7"/>
                  <a:pt x="664" y="13"/>
                  <a:pt x="664" y="20"/>
                </a:cubicBezTo>
                <a:cubicBezTo>
                  <a:pt x="664" y="27"/>
                  <a:pt x="670" y="33"/>
                  <a:pt x="677" y="33"/>
                </a:cubicBezTo>
                <a:close/>
                <a:moveTo>
                  <a:pt x="716" y="34"/>
                </a:moveTo>
                <a:cubicBezTo>
                  <a:pt x="724" y="34"/>
                  <a:pt x="730" y="28"/>
                  <a:pt x="730" y="20"/>
                </a:cubicBezTo>
                <a:cubicBezTo>
                  <a:pt x="730" y="12"/>
                  <a:pt x="724" y="6"/>
                  <a:pt x="716" y="6"/>
                </a:cubicBezTo>
                <a:cubicBezTo>
                  <a:pt x="709" y="6"/>
                  <a:pt x="703" y="12"/>
                  <a:pt x="703" y="20"/>
                </a:cubicBezTo>
                <a:cubicBezTo>
                  <a:pt x="703" y="28"/>
                  <a:pt x="709" y="34"/>
                  <a:pt x="716" y="34"/>
                </a:cubicBezTo>
                <a:close/>
                <a:moveTo>
                  <a:pt x="755" y="35"/>
                </a:moveTo>
                <a:cubicBezTo>
                  <a:pt x="764" y="35"/>
                  <a:pt x="770" y="28"/>
                  <a:pt x="770" y="20"/>
                </a:cubicBezTo>
                <a:cubicBezTo>
                  <a:pt x="770" y="12"/>
                  <a:pt x="764" y="5"/>
                  <a:pt x="755" y="5"/>
                </a:cubicBezTo>
                <a:cubicBezTo>
                  <a:pt x="747" y="5"/>
                  <a:pt x="741" y="12"/>
                  <a:pt x="741" y="20"/>
                </a:cubicBezTo>
                <a:cubicBezTo>
                  <a:pt x="741" y="28"/>
                  <a:pt x="747" y="35"/>
                  <a:pt x="755" y="35"/>
                </a:cubicBezTo>
                <a:close/>
                <a:moveTo>
                  <a:pt x="794" y="36"/>
                </a:moveTo>
                <a:cubicBezTo>
                  <a:pt x="803" y="36"/>
                  <a:pt x="810" y="29"/>
                  <a:pt x="810" y="20"/>
                </a:cubicBezTo>
                <a:cubicBezTo>
                  <a:pt x="810" y="11"/>
                  <a:pt x="803" y="4"/>
                  <a:pt x="794" y="4"/>
                </a:cubicBezTo>
                <a:cubicBezTo>
                  <a:pt x="786" y="4"/>
                  <a:pt x="779" y="11"/>
                  <a:pt x="779" y="20"/>
                </a:cubicBezTo>
                <a:cubicBezTo>
                  <a:pt x="779" y="29"/>
                  <a:pt x="786" y="36"/>
                  <a:pt x="794" y="36"/>
                </a:cubicBezTo>
                <a:close/>
                <a:moveTo>
                  <a:pt x="833" y="37"/>
                </a:moveTo>
                <a:cubicBezTo>
                  <a:pt x="843" y="37"/>
                  <a:pt x="850" y="29"/>
                  <a:pt x="850" y="20"/>
                </a:cubicBezTo>
                <a:cubicBezTo>
                  <a:pt x="850" y="11"/>
                  <a:pt x="843" y="3"/>
                  <a:pt x="833" y="3"/>
                </a:cubicBezTo>
                <a:cubicBezTo>
                  <a:pt x="824" y="3"/>
                  <a:pt x="817" y="11"/>
                  <a:pt x="817" y="20"/>
                </a:cubicBezTo>
                <a:cubicBezTo>
                  <a:pt x="817" y="29"/>
                  <a:pt x="824" y="37"/>
                  <a:pt x="833" y="37"/>
                </a:cubicBezTo>
                <a:close/>
                <a:moveTo>
                  <a:pt x="873" y="38"/>
                </a:moveTo>
                <a:cubicBezTo>
                  <a:pt x="882" y="38"/>
                  <a:pt x="890" y="30"/>
                  <a:pt x="890" y="20"/>
                </a:cubicBezTo>
                <a:cubicBezTo>
                  <a:pt x="890" y="10"/>
                  <a:pt x="882" y="2"/>
                  <a:pt x="873" y="2"/>
                </a:cubicBezTo>
                <a:cubicBezTo>
                  <a:pt x="863" y="2"/>
                  <a:pt x="855" y="10"/>
                  <a:pt x="855" y="20"/>
                </a:cubicBezTo>
                <a:cubicBezTo>
                  <a:pt x="855" y="30"/>
                  <a:pt x="863" y="38"/>
                  <a:pt x="873" y="38"/>
                </a:cubicBezTo>
                <a:close/>
                <a:moveTo>
                  <a:pt x="912" y="39"/>
                </a:moveTo>
                <a:cubicBezTo>
                  <a:pt x="922" y="39"/>
                  <a:pt x="930" y="31"/>
                  <a:pt x="930" y="20"/>
                </a:cubicBezTo>
                <a:cubicBezTo>
                  <a:pt x="930" y="10"/>
                  <a:pt x="922" y="1"/>
                  <a:pt x="912" y="1"/>
                </a:cubicBezTo>
                <a:cubicBezTo>
                  <a:pt x="901" y="1"/>
                  <a:pt x="893" y="10"/>
                  <a:pt x="893" y="20"/>
                </a:cubicBezTo>
                <a:cubicBezTo>
                  <a:pt x="893" y="31"/>
                  <a:pt x="901" y="39"/>
                  <a:pt x="912" y="39"/>
                </a:cubicBezTo>
                <a:close/>
                <a:moveTo>
                  <a:pt x="951" y="40"/>
                </a:moveTo>
                <a:cubicBezTo>
                  <a:pt x="962" y="40"/>
                  <a:pt x="971" y="31"/>
                  <a:pt x="971" y="20"/>
                </a:cubicBezTo>
                <a:cubicBezTo>
                  <a:pt x="971" y="9"/>
                  <a:pt x="962" y="0"/>
                  <a:pt x="951" y="0"/>
                </a:cubicBezTo>
                <a:cubicBezTo>
                  <a:pt x="940" y="0"/>
                  <a:pt x="931" y="9"/>
                  <a:pt x="931" y="20"/>
                </a:cubicBezTo>
                <a:cubicBezTo>
                  <a:pt x="931" y="31"/>
                  <a:pt x="940" y="40"/>
                  <a:pt x="951" y="40"/>
                </a:cubicBezTo>
                <a:close/>
                <a:moveTo>
                  <a:pt x="1430" y="27"/>
                </a:moveTo>
                <a:cubicBezTo>
                  <a:pt x="1589" y="25"/>
                  <a:pt x="1747" y="24"/>
                  <a:pt x="1901" y="20"/>
                </a:cubicBezTo>
                <a:cubicBezTo>
                  <a:pt x="1775" y="17"/>
                  <a:pt x="1598" y="15"/>
                  <a:pt x="1431" y="14"/>
                </a:cubicBezTo>
                <a:cubicBezTo>
                  <a:pt x="1432" y="16"/>
                  <a:pt x="1432" y="18"/>
                  <a:pt x="1432" y="20"/>
                </a:cubicBezTo>
                <a:cubicBezTo>
                  <a:pt x="1432" y="22"/>
                  <a:pt x="1431" y="25"/>
                  <a:pt x="1430" y="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4380645" y="3050967"/>
            <a:ext cx="3338966" cy="668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altLang="zh-CN"/>
              <a:t>TEXT HERE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007419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9836976" y="133410"/>
            <a:ext cx="2193750" cy="2171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16200000">
            <a:off x="159576" y="144660"/>
            <a:ext cx="2193750" cy="2171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5400000" flipV="1">
            <a:off x="159576" y="4561200"/>
            <a:ext cx="2193750" cy="21712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V="1">
            <a:off x="9836976" y="4549950"/>
            <a:ext cx="2193750" cy="2171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92073" y="1206200"/>
            <a:ext cx="3445748" cy="290106"/>
          </a:xfrm>
          <a:prstGeom prst="rect">
            <a:avLst/>
          </a:prstGeom>
        </p:spPr>
      </p:pic>
      <p:sp>
        <p:nvSpPr>
          <p:cNvPr id="13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4062769" y="780907"/>
            <a:ext cx="3720191" cy="388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sz="2400" b="1"/>
              <a:t>ADD YOUR </a:t>
            </a:r>
            <a:r>
              <a:rPr lang="en-US" altLang="zh-CN"/>
              <a:t>TITLE HERE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089982" y="558930"/>
            <a:ext cx="1701800" cy="168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aseline="0"/>
            </a:lvl1pPr>
          </a:lstStyle>
          <a:p>
            <a:pPr lvl="0"/>
            <a:r>
              <a:rPr lang="en-US" altLang="zh-CN"/>
              <a:t>ADD YOUR TITLE HERE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3357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结尾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1"/>
          <a:srcRect t="21880" b="19671"/>
          <a:stretch>
            <a:fillRect/>
          </a:stretch>
        </p:blipFill>
        <p:spPr>
          <a:xfrm>
            <a:off x="-16615" y="-247650"/>
            <a:ext cx="12287341" cy="71818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3657" y="-76272"/>
            <a:ext cx="6146796" cy="693427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 2183"/>
          <p:cNvSpPr/>
          <p:nvPr userDrawn="1"/>
        </p:nvSpPr>
        <p:spPr bwMode="auto">
          <a:xfrm rot="5400000">
            <a:off x="4420746" y="-99108"/>
            <a:ext cx="3412616" cy="7019961"/>
          </a:xfrm>
          <a:custGeom>
            <a:gdLst>
              <a:gd name="T0" fmla="*/ 206 w 2819"/>
              <a:gd name="T1" fmla="*/ 0 h 5665"/>
              <a:gd name="T2" fmla="*/ 2809 w 2819"/>
              <a:gd name="T3" fmla="*/ 32 h 5665"/>
              <a:gd name="T4" fmla="*/ 2819 w 2819"/>
              <a:gd name="T5" fmla="*/ 5652 h 5665"/>
              <a:gd name="T6" fmla="*/ 220 w 2819"/>
              <a:gd name="T7" fmla="*/ 5665 h 5665"/>
              <a:gd name="T8" fmla="*/ 206 w 2819"/>
              <a:gd name="T9" fmla="*/ 0 h 56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9" h="5665">
                <a:moveTo>
                  <a:pt x="206" y="0"/>
                </a:moveTo>
                <a:cubicBezTo>
                  <a:pt x="2809" y="32"/>
                  <a:pt x="2809" y="32"/>
                  <a:pt x="2809" y="32"/>
                </a:cubicBezTo>
                <a:cubicBezTo>
                  <a:pt x="2819" y="5652"/>
                  <a:pt x="2819" y="5652"/>
                  <a:pt x="2819" y="5652"/>
                </a:cubicBezTo>
                <a:cubicBezTo>
                  <a:pt x="220" y="5665"/>
                  <a:pt x="220" y="5665"/>
                  <a:pt x="220" y="5665"/>
                </a:cubicBezTo>
                <a:cubicBezTo>
                  <a:pt x="0" y="3783"/>
                  <a:pt x="57" y="1906"/>
                  <a:pt x="206" y="0"/>
                </a:cubicBezTo>
                <a:close/>
              </a:path>
            </a:pathLst>
          </a:custGeom>
          <a:solidFill>
            <a:srgbClr val="170F08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2183"/>
          <p:cNvSpPr/>
          <p:nvPr userDrawn="1"/>
        </p:nvSpPr>
        <p:spPr bwMode="auto">
          <a:xfrm rot="16200000">
            <a:off x="4420745" y="122732"/>
            <a:ext cx="3412616" cy="7019961"/>
          </a:xfrm>
          <a:custGeom>
            <a:gdLst>
              <a:gd name="T0" fmla="*/ 206 w 2819"/>
              <a:gd name="T1" fmla="*/ 0 h 5665"/>
              <a:gd name="T2" fmla="*/ 2809 w 2819"/>
              <a:gd name="T3" fmla="*/ 32 h 5665"/>
              <a:gd name="T4" fmla="*/ 2819 w 2819"/>
              <a:gd name="T5" fmla="*/ 5652 h 5665"/>
              <a:gd name="T6" fmla="*/ 220 w 2819"/>
              <a:gd name="T7" fmla="*/ 5665 h 5665"/>
              <a:gd name="T8" fmla="*/ 206 w 2819"/>
              <a:gd name="T9" fmla="*/ 0 h 56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9" h="5665">
                <a:moveTo>
                  <a:pt x="206" y="0"/>
                </a:moveTo>
                <a:cubicBezTo>
                  <a:pt x="2809" y="32"/>
                  <a:pt x="2809" y="32"/>
                  <a:pt x="2809" y="32"/>
                </a:cubicBezTo>
                <a:cubicBezTo>
                  <a:pt x="2819" y="5652"/>
                  <a:pt x="2819" y="5652"/>
                  <a:pt x="2819" y="5652"/>
                </a:cubicBezTo>
                <a:cubicBezTo>
                  <a:pt x="220" y="5665"/>
                  <a:pt x="220" y="5665"/>
                  <a:pt x="220" y="5665"/>
                </a:cubicBezTo>
                <a:cubicBezTo>
                  <a:pt x="0" y="3783"/>
                  <a:pt x="57" y="1906"/>
                  <a:pt x="206" y="0"/>
                </a:cubicBezTo>
                <a:close/>
              </a:path>
            </a:pathLst>
          </a:custGeom>
          <a:solidFill>
            <a:srgbClr val="170F08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"/>
          <a:srcRect t="39391" b="34923"/>
          <a:stretch>
            <a:fillRect/>
          </a:stretch>
        </p:blipFill>
        <p:spPr>
          <a:xfrm>
            <a:off x="-16615" y="1946787"/>
            <a:ext cx="12287341" cy="3156156"/>
          </a:xfrm>
          <a:prstGeom prst="rect">
            <a:avLst/>
          </a:prstGeom>
        </p:spPr>
      </p:pic>
      <p:sp>
        <p:nvSpPr>
          <p:cNvPr id="1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2921000" y="2363091"/>
            <a:ext cx="6350000" cy="7694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项目策划</a:t>
            </a:r>
          </a:p>
        </p:txBody>
      </p:sp>
      <p:sp>
        <p:nvSpPr>
          <p:cNvPr id="1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2921000" y="3820198"/>
            <a:ext cx="6350000" cy="4616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点击此处添加文本内容，如关键词、部分简单介绍等。点击此处添加文本内容，如关键词、部分简单介绍等。点击此处添加文本内容，如关键词、部分简单介绍等。</a:t>
            </a:r>
          </a:p>
        </p:txBody>
      </p:sp>
    </p:spTree>
    <p:extLst>
      <p:ext uri="{BB962C8B-B14F-4D97-AF65-F5344CB8AC3E}">
        <p14:creationId xmlns:p14="http://schemas.microsoft.com/office/powerpoint/2010/main" val="62546848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3623530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00716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9" r:id="rId2"/>
    <p:sldLayoutId id="2147483691" r:id="rId3"/>
    <p:sldLayoutId id="2147483692" r:id="rId4"/>
    <p:sldLayoutId id="2147483693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6.emf" /><Relationship Id="rId4" Type="http://schemas.openxmlformats.org/officeDocument/2006/relationships/image" Target="../media/image7.emf" /><Relationship Id="rId5" Type="http://schemas.openxmlformats.org/officeDocument/2006/relationships/image" Target="../media/image8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9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23212434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513" y="704802"/>
            <a:ext cx="4280538" cy="10036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906" y="3181482"/>
            <a:ext cx="7143751" cy="168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406" y="5143332"/>
            <a:ext cx="4128750" cy="93375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4505013" y="2074341"/>
            <a:ext cx="6350000" cy="769441"/>
          </a:xfrm>
        </p:spPr>
        <p:txBody>
          <a:bodyPr/>
          <a:lstStyle/>
          <a:p>
            <a:r>
              <a:rPr lang="zh-CN" altLang="en-US"/>
              <a:t>有趣的化妆盒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2"/>
          </p:nvPr>
        </p:nvSpPr>
        <p:spPr>
          <a:xfrm>
            <a:off x="4505013" y="3692398"/>
            <a:ext cx="6350000" cy="400110"/>
          </a:xfrm>
        </p:spPr>
        <p:txBody>
          <a:bodyPr/>
          <a:lstStyle/>
          <a:p>
            <a:r>
              <a:rPr lang="zh-CN" altLang="en-US" sz="2000"/>
              <a:t>幼儿园班本课程</a:t>
            </a:r>
            <a:endParaRPr lang="en-US" altLang="zh-CN" sz="2000"/>
          </a:p>
        </p:txBody>
      </p:sp>
    </p:spTree>
    <p:extLst>
      <p:ext uri="{BB962C8B-B14F-4D97-AF65-F5344CB8AC3E}">
        <p14:creationId xmlns:p14="http://schemas.microsoft.com/office/powerpoint/2010/main" val="3160303836"/>
      </p:ext>
    </p:extLst>
  </p:cSld>
  <p:clrMapOvr>
    <a:masterClrMapping/>
  </p:clrMapOvr>
  <mc:AlternateContent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活动由来</a:t>
            </a:r>
          </a:p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69791" y="3799318"/>
            <a:ext cx="372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kern="0">
                <a:solidFill>
                  <a:sysClr val="windowText" lastClr="000000"/>
                </a:solidFill>
                <a:cs typeface="+mn-ea"/>
                <a:sym typeface="+mn-lt"/>
              </a:rPr>
              <a:t>活动由来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1325761" y="4313348"/>
            <a:ext cx="8850626" cy="52321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/>
              <a:t>在自然状态下，孩子可以随机想出游戏的花样和玩法。一个“化妆盒”吸引了孩子们的注意，老师组织了“有趣的化妆盒”班本课程。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09" y="1500908"/>
            <a:ext cx="9688946" cy="219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77197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活动设计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47215" y="1822424"/>
            <a:ext cx="2066713" cy="4126044"/>
            <a:chOff x="5112944" y="1725864"/>
            <a:chExt cx="1969652" cy="4151408"/>
          </a:xfrm>
        </p:grpSpPr>
        <p:sp>
          <p:nvSpPr>
            <p:cNvPr id="6" name="矩形 5"/>
            <p:cNvSpPr/>
            <p:nvPr/>
          </p:nvSpPr>
          <p:spPr>
            <a:xfrm>
              <a:off x="5112944" y="2302062"/>
              <a:ext cx="45719" cy="193966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112944" y="2708920"/>
              <a:ext cx="50084" cy="144016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12944" y="3018876"/>
              <a:ext cx="50084" cy="144016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138380" y="1772816"/>
              <a:ext cx="1944216" cy="4104456"/>
            </a:xfrm>
            <a:prstGeom prst="roundRect">
              <a:avLst>
                <a:gd name="adj" fmla="val 11496"/>
              </a:avLst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065856" y="1911808"/>
              <a:ext cx="72008" cy="72008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907102" y="2084520"/>
              <a:ext cx="399004" cy="48336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84396" y="1725864"/>
              <a:ext cx="252000" cy="46952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915980" y="5414334"/>
              <a:ext cx="360040" cy="360040"/>
            </a:xfrm>
            <a:prstGeom prst="ellipse">
              <a:avLst/>
            </a:prstGeom>
            <a:solidFill>
              <a:srgbClr val="404040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4486747" y="5148341"/>
            <a:ext cx="820946" cy="8209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486747" y="4049402"/>
            <a:ext cx="820946" cy="8209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486747" y="2950463"/>
            <a:ext cx="820946" cy="8209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486747" y="1851524"/>
            <a:ext cx="820946" cy="8209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24167" y="2126266"/>
            <a:ext cx="358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孩子眼中的化妆盒</a:t>
            </a:r>
            <a:endParaRPr kumimoji="1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524167" y="3173050"/>
            <a:ext cx="358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解密化妆盒</a:t>
            </a:r>
            <a:endParaRPr kumimoji="1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524167" y="4265882"/>
            <a:ext cx="358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制作化妆盒</a:t>
            </a:r>
            <a:endParaRPr kumimoji="1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524167" y="5349498"/>
            <a:ext cx="358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小小化妆师与化妆初体验</a:t>
            </a:r>
            <a:endParaRPr kumimoji="1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06" y="2274371"/>
            <a:ext cx="1857375" cy="310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67938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380645" y="2742217"/>
            <a:ext cx="3338966" cy="668337"/>
          </a:xfrm>
        </p:spPr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孩子眼中的化妆盒</a:t>
            </a:r>
          </a:p>
        </p:txBody>
      </p:sp>
    </p:spTree>
    <p:extLst>
      <p:ext uri="{BB962C8B-B14F-4D97-AF65-F5344CB8AC3E}">
        <p14:creationId xmlns:p14="http://schemas.microsoft.com/office/powerpoint/2010/main" val="1725577571"/>
      </p:ext>
    </p:extLst>
  </p:cSld>
  <p:clrMapOvr>
    <a:masterClrMapping/>
  </p:clrMapOvr>
  <mc:AlternateContent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>
                <a:cs typeface="+mn-ea"/>
                <a:sym typeface="+mn-lt"/>
              </a:rPr>
              <a:t>缘起：“化妆盒”的出现</a:t>
            </a:r>
          </a:p>
        </p:txBody>
      </p:sp>
      <p:cxnSp>
        <p:nvCxnSpPr>
          <p:cNvPr id="53" name="直线连接符 70"/>
          <p:cNvCxnSpPr/>
          <p:nvPr/>
        </p:nvCxnSpPr>
        <p:spPr>
          <a:xfrm flipH="1">
            <a:off x="6516644" y="2303043"/>
            <a:ext cx="0" cy="2924787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6865259" y="2351912"/>
            <a:ext cx="4125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zh-CN" altLang="en-US" kern="0">
                <a:solidFill>
                  <a:sysClr val="windowText" lastClr="000000"/>
                </a:solidFill>
                <a:cs typeface="+mn-ea"/>
                <a:sym typeface="+mn-lt"/>
              </a:rPr>
              <a:t>孩子们吃完午饭在走廊里自由阅读的时候，小熊拿着一本书走过来拉着老师的手。</a:t>
            </a: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2" y="2055038"/>
            <a:ext cx="5388922" cy="3382516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865259" y="3829794"/>
            <a:ext cx="410323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ker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接着，小熊将手点在粉色圈圈上，在老师的鼻子、眼睛、嘴巴上涂抹，俨然一个化妆师的样子。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endParaRPr lang="zh-CN" altLang="en-US" sz="1200" ker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1964004"/>
      </p:ext>
    </p:extLst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>
                <a:cs typeface="+mn-ea"/>
                <a:sym typeface="+mn-lt"/>
              </a:rPr>
              <a:t>缘起：“化妆盒”的出现</a:t>
            </a:r>
          </a:p>
        </p:txBody>
      </p:sp>
      <p:cxnSp>
        <p:nvCxnSpPr>
          <p:cNvPr id="53" name="直线连接符 70"/>
          <p:cNvCxnSpPr/>
          <p:nvPr/>
        </p:nvCxnSpPr>
        <p:spPr>
          <a:xfrm flipH="1">
            <a:off x="6516644" y="2303043"/>
            <a:ext cx="0" cy="2924787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6865259" y="2755662"/>
            <a:ext cx="4125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zh-CN" altLang="en-US" kern="0">
                <a:solidFill>
                  <a:sysClr val="windowText" lastClr="000000"/>
                </a:solidFill>
                <a:cs typeface="+mn-ea"/>
                <a:sym typeface="+mn-lt"/>
              </a:rPr>
              <a:t>接下来的餐后阅读时间，总可以看见三三两两的孩子拿着书当化妆盒在互相化妆。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348" y="3136447"/>
            <a:ext cx="2819842" cy="20913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56" y="2274774"/>
            <a:ext cx="2764691" cy="20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69313"/>
      </p:ext>
    </p:extLst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孩子们眼中的化妆盒</a:t>
            </a:r>
          </a:p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1061" y="2240386"/>
            <a:ext cx="3584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1" lang="zh-CN" altLang="en-US" sz="14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老师：你们见过谁化妆？他们化完妆去做什么呢？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800907" y="3805100"/>
            <a:ext cx="3533672" cy="54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defRPr/>
            </a:pPr>
            <a:r>
              <a:rPr lang="zh-CN" altLang="en-US" sz="1200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通过与孩子间的谈话，老师发现他们对于“化妆”这个话题一点都不陌生，具有一定的生活经验。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24657" y="3518664"/>
            <a:ext cx="358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总结：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8958" y="2240386"/>
            <a:ext cx="35847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1" lang="zh-CN" altLang="en-US" sz="14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老师：老师发现你们特别喜欢这两本书，而且还把它当作化妆盒玩，为什么这两本书就是化妆盒呢？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25208" y="4195539"/>
            <a:ext cx="358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1" lang="zh-CN" altLang="en-US" sz="14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老师：为什么想要化妆啊？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477" y="2182346"/>
            <a:ext cx="3461483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28886"/>
      </p:ext>
    </p:extLst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解密化妆盒</a:t>
            </a:r>
          </a:p>
        </p:txBody>
      </p:sp>
    </p:spTree>
    <p:extLst>
      <p:ext uri="{BB962C8B-B14F-4D97-AF65-F5344CB8AC3E}">
        <p14:creationId xmlns:p14="http://schemas.microsoft.com/office/powerpoint/2010/main" val="2920584775"/>
      </p:ext>
    </p:extLst>
  </p:cSld>
  <p:clrMapOvr>
    <a:masterClrMapping/>
  </p:clrMapOvr>
  <mc:AlternateContent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解密化妆盒</a:t>
            </a:r>
          </a:p>
        </p:txBody>
      </p:sp>
      <p:sp>
        <p:nvSpPr>
          <p:cNvPr id="13" name="Rectangle 11"/>
          <p:cNvSpPr/>
          <p:nvPr/>
        </p:nvSpPr>
        <p:spPr>
          <a:xfrm>
            <a:off x="6653275" y="4790052"/>
            <a:ext cx="4479180" cy="308670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defRPr/>
            </a:pPr>
            <a:r>
              <a:rPr kumimoji="1" lang="zh-CN" altLang="en-US" sz="1200" b="1" ker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老师：化妆盒里有什么？</a:t>
            </a:r>
          </a:p>
        </p:txBody>
      </p:sp>
      <p:sp>
        <p:nvSpPr>
          <p:cNvPr id="14" name="Rectangle 11"/>
          <p:cNvSpPr/>
          <p:nvPr/>
        </p:nvSpPr>
        <p:spPr>
          <a:xfrm>
            <a:off x="1186336" y="4790052"/>
            <a:ext cx="4479180" cy="78880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defRPr/>
            </a:pPr>
            <a:r>
              <a:rPr kumimoji="1" lang="zh-CN" altLang="en-US" sz="1200" ker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为了让孩子们了解化妆盒，探索其中的奥秘，老师通过晨谈，引导孩子们进行观察、讨论与交流，调动孩子们的已有经验，帮助孩子们回忆相关的生活片段。</a:t>
            </a:r>
            <a:endParaRPr kumimoji="1" lang="zh-CN" altLang="en-US" sz="12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61" y="1658771"/>
            <a:ext cx="4445424" cy="28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47191"/>
      </p:ext>
    </p:extLst>
  </p:cSld>
  <p:clrMapOvr>
    <a:masterClrMapping/>
  </p:clrMapOvr>
  <p:transition spd="slow">
    <p:push dir="u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91962" y="3094510"/>
            <a:ext cx="3877984" cy="668337"/>
          </a:xfrm>
        </p:spPr>
        <p:txBody>
          <a:bodyPr/>
          <a:lstStyle/>
          <a:p>
            <a:pPr algn="ctr"/>
            <a:r>
              <a:rPr lang="zh-CN" altLang="en-US">
                <a:cs typeface="+mn-ea"/>
                <a:sym typeface="+mn-lt"/>
              </a:rPr>
              <a:t>制作化妆盒</a:t>
            </a:r>
          </a:p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2230721"/>
      </p:ext>
    </p:extLst>
  </p:cSld>
  <p:clrMapOvr>
    <a:masterClrMapping/>
  </p:clrMapOvr>
  <mc:AlternateContent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altLang="zh-CN">
                <a:cs typeface="+mn-ea"/>
                <a:sym typeface="+mn-lt"/>
              </a:rPr>
              <a:t>1</a:t>
            </a:r>
            <a:r>
              <a:rPr lang="zh-CN" altLang="en-US">
                <a:cs typeface="+mn-ea"/>
                <a:sym typeface="+mn-lt"/>
              </a:rPr>
              <a:t>、讨论化妆盒的形状</a:t>
            </a:r>
          </a:p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103277" y="1598210"/>
            <a:ext cx="3759351" cy="375935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601329" y="2418141"/>
            <a:ext cx="30300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1" lang="zh-CN" altLang="en-US" sz="12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说起制作化妆盒，孩子们眼睛里都难掩喜悦之情，你一言我一语，互相讨论要制作一个什么形状、颜色的化妆盒</a:t>
            </a:r>
            <a:r>
              <a:rPr kumimoji="1" lang="en-US" altLang="zh-CN" sz="12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——</a:t>
            </a:r>
            <a:r>
              <a:rPr kumimoji="1" lang="zh-CN" altLang="en-US" sz="12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说起制作化妆盒，孩子们眼睛里都难掩喜悦之情，你一言我一语，互相讨论要制作一个什么形状、颜色的化妆盒</a:t>
            </a:r>
            <a:r>
              <a:rPr kumimoji="1" lang="en-US" altLang="zh-CN" sz="12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——</a:t>
            </a:r>
          </a:p>
          <a:p>
            <a:pPr lvl="0" defTabSz="914400">
              <a:defRPr/>
            </a:pPr>
            <a:endParaRPr kumimoji="1" lang="en-US" altLang="zh-CN" sz="1200" b="1" kern="0">
              <a:solidFill>
                <a:schemeClr val="accent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8453325" y="2329892"/>
            <a:ext cx="2863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kumimoji="1" lang="zh-CN" altLang="en-US" sz="14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说起制作化妆盒，孩子们眼睛里都难掩喜悦之情，你一言我一语，互相讨论要制作一个什么形状、颜色的化妆盒</a:t>
            </a:r>
            <a:r>
              <a:rPr kumimoji="1" lang="en-US" altLang="zh-CN" sz="1400" b="1" kern="0">
                <a:solidFill>
                  <a:schemeClr val="accent1">
                    <a:lumMod val="10000"/>
                  </a:schemeClr>
                </a:solidFill>
                <a:cs typeface="+mn-ea"/>
                <a:sym typeface="+mn-lt"/>
              </a:rPr>
              <a:t>——</a:t>
            </a:r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08" y="1621960"/>
            <a:ext cx="3241278" cy="4315702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325" y="3871357"/>
            <a:ext cx="3030114" cy="206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89127"/>
      </p:ext>
    </p:extLst>
  </p:cSld>
  <p:clrMapOvr>
    <a:masterClrMapping/>
  </p:clrMapOvr>
  <mc:AlternateContent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https://d.book118.com/115232124342011110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7E0C7"/>
      </a:accent1>
      <a:accent2>
        <a:srgbClr val="BB9763"/>
      </a:accent2>
      <a:accent3>
        <a:srgbClr val="62554E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12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等线 Light</vt:lpstr>
      <vt:lpstr>等线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2024-09-16T12:30:26.642</cp:lastPrinted>
  <dcterms:created xsi:type="dcterms:W3CDTF">2024-09-16T04:30:26Z</dcterms:created>
  <dcterms:modified xsi:type="dcterms:W3CDTF">2024-09-16T04:30:28Z</dcterms:modified>
</cp:coreProperties>
</file>