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882947-9BCE-497B-B2DB-84522CF06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236C47-1A43-4A31-B47C-80FF6C819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C01820-434A-4348-A203-395673CAE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905518-0F04-487B-8EEF-E2AED887CC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E85D17-C3D9-4A8A-98AF-48EBF130A6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2A64CB-1AEF-47FF-B1C1-B0683BEEA7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6AB0CA-9F4D-4478-9865-0089C5DC42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DF9F26-BB5F-410F-803B-F8524E4FC5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B33C20-026B-4B26-9CB0-F963C9D90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E265B0-5B8B-4B0F-AED8-FA7E3904E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59DDF-5506-4917-90F1-DCAD8F587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232134300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免疫缺陷病课件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免疫缺陷病概述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常见免疫缺陷病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免疫缺陷病的预防与治疗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免疫缺陷病的护理与康复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免疫缺陷病的研究进展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免疫缺陷病概述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42" r="17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免疫缺陷病是由于免疫系统发育不全或遭受损害所致的免疫功能缺陷，导致机体抵抗力下降，容易发生感染和肿瘤等疾病。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根据病因和临床表现，免疫缺陷病可分为原发性免疫缺陷病和继发性免疫缺陷病两大类。原发性免疫缺陷病是遗传因素所致，而继发性免疫缺陷病则是由其他疾病或因素引起的。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其他疾病</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某些自身免疫性疾病、恶性肿瘤等可影响免疫系统的正常功能，导致免疫缺陷。</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遗传因素</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原发性免疫缺陷病多数是由基因突变所致，这些基因涉及到免疫细胞的发育、功能和存活等方面。</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感染与免疫损伤</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某些病毒、细菌等感染可引起免疫系统损伤，导致免疫缺陷。例如艾滋病病毒（HIV）感染可破坏CD4+ T细胞，导致人体免疫功能严重受损。</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药物与免疫抑制</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长期使用免疫抑制剂等药物可导致免疫系统功能抑制，增加感染和疾病的风险。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免疫缺陷病患者的临床表现因个体差异而异，常见的症状包括反复感染、自身免疫病、过敏反应等。此外，还可能出现生长发育迟缓、贫血、营养不良等症状。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诊断免疫缺陷病需要进行全面的病史采集、体格检查和实验室检查。实验室检查包括血常规、免疫学指标、基因检测等，有助于确定病因和诊断。同时，医生还需排除其他可能导致类似症状的疾病。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常见免疫缺陷病</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X-连锁无丙种球蛋白血症是一种常见的免疫缺陷病，由于B细胞发育不全，导致体内缺乏免疫球蛋白，容易感染。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X-连锁无丙种球蛋白血症通常在婴幼儿期发病，表现为反复感染、生长发育迟缓等症状。该病属于遗传性疾病，男性发病率高于女性。目前的治疗方法包括免疫替代疗法和基因治疗。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X-连锁无丙种球蛋白血症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性联无丙种球蛋白血症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性联无丙种球蛋白血症是一种罕见的免疫缺陷病，由于男性患者的性染色体上存在缺陷基因，导致体内缺乏免疫球蛋白。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性联无丙种球蛋白血症通常在男性婴幼儿期发病，表现为反复感染、生长发育迟缓等症状。该病目前尚无有效的治疗方法，只能通过免疫替代疗法来缓解症状。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常见变异型免疫缺陷病是一组具有多种表现的免疫缺陷病，患者通常表现为免疫功能低下，容易感染。</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常见变异型免疫缺陷病的病因可能与遗传、环境等多种因素有关。该病的治疗方法包括免疫替代疗法和免疫调节治疗等。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常见变异型免疫缺陷病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严重复合型免疫缺陷病是一组严重的免疫缺陷病，患者通常表现为多种免疫功能缺陷，容易感染，且病情进展迅速。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严重复合型免疫缺陷病的病因可能与遗传、宫内感染等多种因素有关。该病的治疗方法包括免疫替代疗法、免疫调节治疗和基因治疗等，但治疗效果因个体差异而异。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严重复合型免疫缺陷病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免疫缺陷病的预防与治疗</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https://d.book118.com/115232134300011040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2024-09-01T00:09:36.511</cp:lastPrinted>
  <dcterms:created xsi:type="dcterms:W3CDTF">2024-08-31T16:09:36Z</dcterms:created>
  <dcterms:modified xsi:type="dcterms:W3CDTF">2024-08-31T16:09:38Z</dcterms:modified>
</cp:coreProperties>
</file>