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6312CB-DE71-49C8-A30E-CD8F4079F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12E35A-BE5E-40FE-888B-B364DE5963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78F47B-F7CA-4425-AB29-5DA5E27C6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6337E8-C196-4236-BF4A-6650274E29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08D692-2BE0-4E76-B182-69C2EB08C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732664-7C9A-4DA3-BE9A-80583F2EB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7006C9-0660-45EC-8639-3B7336825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3D8E32-532C-4CF8-A45B-63B31CCBC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DC96E0-B7F6-4920-8431-72807239C6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024D90-44F3-4A50-BE61-A7BEB9728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B0EE84-E142-4391-B569-BD5405FDC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5233211340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水光针护理前后顺序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了解水光针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护理前的准备工作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护理中的步骤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护理后的注意事项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常见问题解答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了解水光针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796" r="19796"/>
          <a:stretch>
            <a:fillRect/>
          </a:stretch>
        </p:blipFill>
        <p:spPr>
          <a:xfrm>
            <a:off x="4821846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注射水光针的原理是通过注射的方式，将含有多种营养成分的液体注入到皮肤深层，从而改善肌肤状态，促进皮肤新陈代谢，达到保湿、紧致、美白等效果。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注射水光针时，通常使用的是专用的注射器，将营养成分注入到皮肤深层，注射的深度可以根据不同需求进行调整。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注射水光针后，营养成分会逐渐被皮肤吸收，从而达到改善肌肤状态的效果。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水光针的原理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保湿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紧致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美白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修复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水光针的功效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水光针中的美白成分能够抑制黑色素的形成，减少色斑，使皮肤更加明亮。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水光针能够刺激皮肤胶原蛋白的生成，使皮肤更加紧致有弹性。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水光针能够将含有保湿成分的液体注入到皮肤深层，从而增加皮肤的含水量，使皮肤更加柔软、光滑。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水光针可以修复受损的皮肤细胞，改善皮肤状态，使皮肤更加健康。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需要改善肌肤状态的人群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需要保湿的人群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需要紧致的人群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需要美白的人群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水光针的适用人群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水光针适用于各种肤质的人群，特别是对于干燥、粗糙、暗沉等肌肤问题有很好的改善作用。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水光针能够增加皮肤的含水量，使皮肤更加柔软、光滑，适合需要保湿的人群。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水光针能够刺激皮肤胶原蛋白的生成，使皮肤更加紧致有弹性，适合需要紧致的人群。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水光针中的美白成分能够抑制黑色素的形成，减少色斑，使皮肤更加明亮，适合需要美白的人群。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护理前的准备工作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确认肌肤是否处于敏感、炎症或破损状态，避免在不稳定状态下进行水光针护理。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了解肌肤的干燥程度、油脂分泌情况以及色素沉淀等问题，以便选择合适的水光针配方。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确认肌肤状态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776" r="2977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536" r="2953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停用可能影响水光针效果的产品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停止使用磨砂膏、去角质产品等，以免破坏肌肤屏障，影响水光针吸收。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停用含有维生素C、酸类等成分的美容产品，避免与水光针成分产生冲突。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579" r="1757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保持充足的睡眠和饮食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保证充足的睡眠时间，促进肌肤新陈代谢，提高水光针效果。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注意饮食均衡，多摄取富含蛋白质、维生素和矿物质的食物，为肌肤提供充足的营养。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护理中的步骤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266" r="526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清洁面部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准备工具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注意细节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在注射水光针之前，需要彻底清洁面部，以去除污垢、油脂和化妆品残留，确保注射过程中针头的畅通无阻。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准备好消毒的毛巾或纸巾，用于清洁面部。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特别注意清洁鼻翼、下颌等容易藏污纳垢的部位，以及发际线附近的皮肤。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清洁面部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https://d.book118.com/115233211340011043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2024-09-06T00:40:03.371</cp:lastPrinted>
  <dcterms:created xsi:type="dcterms:W3CDTF">2024-09-05T16:40:03Z</dcterms:created>
  <dcterms:modified xsi:type="dcterms:W3CDTF">2024-09-05T16:40:05Z</dcterms:modified>
</cp:coreProperties>
</file>