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AAECD-44DE-4D18-A289-24CED490F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AAB9E-1A84-4B8C-B760-F8E3FC08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361D-6ACE-470C-829C-65629E4EF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91E5D-3B9D-40BA-8441-D352C3CE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3EEF72-3334-4BC4-961B-B02FBEC2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C5EDF-F220-4B6D-8120-1ECB196D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2899C-63A5-4386-AC90-50E6C8CB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7C1E6-F078-404C-B143-F934F851A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C4357-8473-4240-8592-4A608CAA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7F541-77AB-453B-8D9F-46B32F9F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F93C0-75CF-479B-B09C-C39FB0785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40142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女性病人漏尿护理查房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女性病人漏尿护理现状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漏尿护理研究与发展趋势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漏尿问题概述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漏尿是指尿液不自主地流出，可分为压力性、急迫性、混合性等类型。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漏尿是指女性在非自愿的情况下，尿液不自主地流出，常常在咳嗽、打喷嚏、运动或提重物等增加腹压的情况下发生。根据不同的发病机制，漏尿可分为压力性漏尿、急迫性漏尿和混合性漏尿等类型。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漏尿的定义与分类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漏尿的原因多样，包括年龄、生育史、盆底肌肉松弛等，对女性的生活质量和心理健康造成影响。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尿的原因有多种，其中最常见的是年龄因素和生育史。随着年龄的增长，盆底肌肉逐渐松弛，加上生育后盆底组织的损伤，容易导致漏尿的发生。此外，肥胖、长期便秘、盆腔手术、神经系统疾病等因素也可能增加漏尿的风险。漏尿不仅给女性的生活带来不便，影响社交活动和家庭生活，还会对她们的心理健康造成负面影响，如自卑、抑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漏尿的原因与影响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总结词：预防和控制漏尿的方法包括盆底肌肉锻炼、减肥、戒烟、避免长时间站立等，同时采取适当的药物治疗和手术治疗。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预防和控制漏尿的方法有很多种。首先，盆底肌肉锻炼是有效的预防措施，通过增强盆底肌肉的力量和弹性，可以改善漏尿症状。其次，保持健康的体重、戒烟、避免长时间站立等生活习惯也有助于减少漏尿的发生。对于轻度的漏尿患者，可以通过药物治疗来缓解症状。对于严重的漏尿或药物治疗无效的患者，可以考虑手术治疗。手术治疗的方法有多种，如膀胱颈悬吊术、阴道无张力尿道中段悬吊带术等，可根据患者的具体情况选择合适的治疗方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漏尿的预防与控制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女性病人漏尿护理现状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不同年龄段的需求差异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不同年龄段的女性病人对于漏尿护理的需求存在差异，需要针对不同年龄段的特点进行个性化护理。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病人及家属的认知情况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病人及家属对于漏尿及护理的认知程度会影响护理效果，需要了解他们的认知情况，提高护理效果。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漏尿对女性生活质量的影响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漏尿给女性病人的日常生活带来诸多不便，如社交尴尬、心理压力等，因此需要关注并满足她们的护理需求。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26" b="17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传统护理方法的局限性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传统的护理方法可能无法满足女性病人的需求，需要探索新的护理方法以改善护理效果。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新型护理方法的探索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针对女性病人漏尿的特点，需要积极探索新型的护理方法，提高护理效果。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跨学科合作的重要性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女性病人漏尿的护理涉及多个学科领域，需要跨学科合作以提高护理效果。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选择合适的评估指标对护理效果进行评估，如生活质量、心理状态等。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评估指标的选择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评估方法的确定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评估结果的分析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确定合适的评估方法，如问卷调查、观察法等。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对评估结果进行分析，总结经验教训，为后续的护理提供参考。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漏尿护理查房流程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https://d.book118.com/115234014231011041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2024-09-02T08:38:20.596</cp:lastPrinted>
  <dcterms:created xsi:type="dcterms:W3CDTF">2024-09-02T00:38:20Z</dcterms:created>
  <dcterms:modified xsi:type="dcterms:W3CDTF">2024-09-02T00:38:22Z</dcterms:modified>
</cp:coreProperties>
</file>