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DA29-6C34-43C1-B4E4-420F4EDC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A1F85-FF0F-4D18-BCB0-C2593B88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A5D6E-602B-4CA5-918A-7BA602D1E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2569D-ADC3-4E17-B76E-29A7E044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98D67-843C-4715-8D8B-8EDEB3A9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64E77-8CEB-497E-A66D-75C4DA25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F1065-7DAF-4568-BA47-2E213DD2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5574A-E774-47C9-8F08-56173029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45827-FEB2-4A78-8CDA-FFB10CAC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66CCC-7A10-40B1-B4C2-AB175ED52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D39F-58F1-465D-B110-B85576F1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420320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青光眼的症状与诊断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青光眼患者的日常护理建议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青光眼是一组以眼压升高为主要特征的眼部疾病，可导致视神经损伤和视野缺损。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眼压是眼球内部的压力，正常情况下维持在较低水平，以维持眼球的正常形态和功能。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605" b="106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当眼压升高超过正常范围时，会对视神经产生压迫，导致其萎缩和视野缺损。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091" b="2209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眼压逐渐升高，视野逐渐缺损，症状不明显，不易早期发现。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开角型青光眼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857" b="38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闭角型青光眼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继发性青光眼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眼压急剧升高，出现明显的眼痛、头痛、恶心等症状，需要及时治疗。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由于其他眼部疾病或全身疾病引起的青光眼，需要针对病因进行治疗。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2" b="19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青光眼具有一定的遗传倾向，家族中有青光眼患者的人群患病风险较高。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随着年龄的增长，眼部的结构逐渐发生变化，容易发生青光眼。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长期熬夜、过度用眼、情绪波动等不良生活习惯可能增加患病风险。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眼部疾病、全身疾病等也可能导致青光眼的发生。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青光眼患者可能会出现眼部疼痛的症状，通常表现为眼球胀痛，有时会伴随同侧的头痛。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青光眼会导致视神经萎缩和视野缺损，从而使患者的视力逐渐下降，严重时甚至可能导致失明。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青光眼患者的眼压通常会升高，这是由于房水排出受阻所致。眼压升高会对视神经造成压迫，导致视神经萎缩和视野缺损。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眼压升高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随着病情的发展，青光眼患者可能会出现视野缺损的症状，表现为视野范围逐渐缩小，直至失明。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视野缺损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青光眼的诊断方法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眼压测量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通过测量眼压可以初步判断是否存在青光眼。正常眼压范围为10-21mmHg，若眼压高于正常值，则提示可能存在青光眼。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通过眼底镜检查可以观察到视神经是否受损，以及视野是否出现缺损。若视神经出现萎缩或视野出现缺损，则有助于确诊青光眼。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光学相干断层扫描（OCT）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OCT是一种无创、无痛、无辐射的检查方法，可以观察到视网膜和视神经的细微结构变化，有助于早期发现青光眼。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视野检查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视野检查可以评估患者的视野范围，若视野出现缺损，则提示可能存在青光眼。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若患者具有青光眼的症状，且经过眼压测量、眼底检查、OCT和视野检查等手段确诊为青光眼，则可以诊断为青光眼。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确诊青光眼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若患者具有青光眼的症状，但尚未经过上述手段确诊，则可以疑似为青光眼。需要进一步进行检查和观察以明确诊断。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疑似青光眼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严格遵医嘱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青光眼患者需要长期使用眼药水或口服药物，护理人员应确保患者严格遵医嘱，不随意增减药量或停药。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药物治疗可能产生一些不良反应，如眼部不适、过敏等，护理人员需密切观察患者情况，及时处理并告知医生。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定期复查对于青光眼患者非常重要，护理人员应协助患者安排复查时间，确保患者按时进行检查。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青光眼患者应保持规律的作息时间，避免熬夜和过度劳累，有助于控制眼压。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适度的运动有助于降低眼压，青光眼患者可以选择散步、太极等低强度运动。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饮食方面应避免高盐、高脂肪、刺激性食物，多摄入富含维生素、纤维的食物，保持大便通畅。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https://d.book118.com/115242032013011043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2024-09-04T15:32:19.774</cp:lastPrinted>
  <dcterms:created xsi:type="dcterms:W3CDTF">2024-09-04T07:32:19Z</dcterms:created>
  <dcterms:modified xsi:type="dcterms:W3CDTF">2024-09-04T07:32:21Z</dcterms:modified>
</cp:coreProperties>
</file>