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DAF2C-3EFE-42D0-8D18-CD4B2765D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3814E-6F14-4639-A308-2C4508177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239D2-8097-430C-92EA-6F9B41006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2049B-F556-4941-976C-B594A0526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750790-2052-4ECC-BCC0-D975A33BC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099322-71B6-4AE2-9608-7201659B9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21FF4C-D2FF-4FF1-AB4E-80191AEF1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173D2-AAA7-4223-B49F-EB966CF03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0C937-32B5-4EB7-88F1-2B77EFABD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0AB7A-479F-4E2F-9FBB-04C758F78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13F99-873E-4406-ADC6-D6820F142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42211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护理沟通培训课件教案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护理沟通基础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护理沟通在实践中的应用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护理沟通案例分析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护理沟通培训总结与展望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64" b="289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增强护士的沟通技巧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通过培训，使护士能够更好地理解患者需求，提供更贴心的护理服务。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通过有效的沟通，减少护患矛盾，提高患者对护理服务的满意度。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良好的沟通有助于护士更好地评估患者情况，制定更准确的护理计划，从而提高护理质量。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培训是提升护理服务质量的重要手段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通过培训，可以增强护士的专业技能和服务意识，提高护理服务质量，满足患者需求。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当前护理工作中存在沟通不畅的问题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护士与患者之间、护士与医生之间、护士与家属之间的沟通都存在一定的问题，导致护理工作难以顺利开展。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患者对护理服务的需求日益增长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随着社会的发展，患者对护理服务的要求越来越高，需要护士具备更高的沟通技巧和服务意识。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护理沟通基础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38" r="308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沟通是人们之间传递信息和交流思想的过程，包括语言、文字、表情和肢体动作等多种形式。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良好的沟通对于建立信任、传递准确信息、解决问题和促进合作至关重要。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全神贯注、主动倾听、询问和确认。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清晰明了、适度委婉、注意语气和表情。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肢体语言、面部表情和眼神交流。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语言障碍、文化差异、情绪影响、信息过载。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尊重差异、保持冷静、明确信息、选择合适沟通方式。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沟通障碍与应对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护理沟通在实践中的应用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https://d.book118.com/115242211033011044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2024-09-06T08:42:46.360</cp:lastPrinted>
  <dcterms:created xsi:type="dcterms:W3CDTF">2024-09-06T00:42:46Z</dcterms:created>
  <dcterms:modified xsi:type="dcterms:W3CDTF">2024-09-06T00:42:48Z</dcterms:modified>
</cp:coreProperties>
</file>