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680DCC-3DA1-4A44-94C1-676AD922B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2E786A-39FD-40BB-B26A-61CF0B6F9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4F2CBF-05DE-4E98-A075-BB792C577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580CD0-C0DC-4D59-A45F-50AF7FAB5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5DB2A8-655B-4EF2-AE18-7E3462E504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2A832B-2319-4F0F-B88E-4D5D8BBC2D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3F3E49-B801-4009-A53F-1E7743A698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08FC4-C7BD-4F5A-9E49-84C0768A6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83BBE-21C0-4493-9CFC-EA4D3C719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656C3-E5A3-4F07-94AE-FAE48B9EE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6A7F3-CDD9-4850-815F-95B9B2C51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43233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石油行业经济政策分析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石油行业概述：现状与未来
 经济政策对石油行业的影响
 价格政策与市场稳定
 税收政策与财政收入
 进口政策与国际贸易
 环保政策与绿色发展
 技术政策与创新驱动
 结论：政策选择与行业发展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石油行业概述：现状与未来</a:t>
            </a:r>
          </a:p>
        </p:txBody>
      </p:sp>
      <p:sp>
        <p:nvSpPr>
          <p:cNvPr id="3" name="Subtitle 2"/>
          <p:cNvSpPr>
            <a:spLocks noGrp="1"/>
          </p:cNvSpPr>
          <p:nvPr>
            <p:ph type="subTitle" idx="1"/>
          </p:nvPr>
        </p:nvSpPr>
        <p:spPr/>
        <p:txBody>
          <a:bodyPr/>
          <a:lstStyle/>
          <a:p>
            <a:r>
              <a:t>石油行业经济政策分析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石油行业概述：现状与未来</a:t>
            </a:r>
          </a:p>
        </p:txBody>
      </p:sp>
      <p:sp>
        <p:nvSpPr>
          <p:cNvPr id="3" name="Text Placeholder 2"/>
          <p:cNvSpPr>
            <a:spLocks noGrp="1"/>
          </p:cNvSpPr>
          <p:nvPr>
            <p:ph type="body" idx="1"/>
          </p:nvPr>
        </p:nvSpPr>
        <p:spPr/>
        <p:txBody>
          <a:bodyPr/>
          <a:lstStyle/>
          <a:p>
            <a:r>
              <a:t>石油行业概述</a:t>
            </a:r>
          </a:p>
        </p:txBody>
      </p:sp>
      <p:sp>
        <p:nvSpPr>
          <p:cNvPr id="4" name="Content Placeholder 3"/>
          <p:cNvSpPr>
            <a:spLocks noGrp="1"/>
          </p:cNvSpPr>
          <p:nvPr>
            <p:ph sz="half" idx="2"/>
          </p:nvPr>
        </p:nvSpPr>
        <p:spPr/>
        <p:txBody>
          <a:bodyPr/>
          <a:lstStyle/>
          <a:p>
            <a:r>
              <a:t>1.石油行业是全球能源体系的重要组成部分，对世界经济和地缘政治具有深远影响。</a:t>
            </a:r>
          </a:p>
          <a:p>
            <a:r>
              <a:t>2.随着经济发展和技术进步，石油行业面临诸多挑战和机遇。</a:t>
            </a:r>
          </a:p>
          <a:p/>
        </p:txBody>
      </p:sp>
      <p:sp>
        <p:nvSpPr>
          <p:cNvPr id="5" name="Text Placeholder 4"/>
          <p:cNvSpPr>
            <a:spLocks noGrp="1"/>
          </p:cNvSpPr>
          <p:nvPr>
            <p:ph type="body" idx="3"/>
          </p:nvPr>
        </p:nvSpPr>
        <p:spPr/>
        <p:txBody>
          <a:bodyPr/>
          <a:lstStyle/>
          <a:p>
            <a:r>
              <a:t>现状</a:t>
            </a:r>
          </a:p>
        </p:txBody>
      </p:sp>
      <p:sp>
        <p:nvSpPr>
          <p:cNvPr id="6" name="Content Placeholder 5"/>
          <p:cNvSpPr>
            <a:spLocks noGrp="1"/>
          </p:cNvSpPr>
          <p:nvPr>
            <p:ph sz="half" idx="4"/>
          </p:nvPr>
        </p:nvSpPr>
        <p:spPr/>
        <p:txBody>
          <a:bodyPr/>
          <a:lstStyle/>
          <a:p>
            <a:r>
              <a:t>1.石油需求：随着全球经济增长和工业化进程，石油需求持续增长，尤其在新兴市场国家。</a:t>
            </a:r>
          </a:p>
          <a:p>
            <a:r>
              <a:t>2.石油供应：主要产油国集中在中东、俄罗斯和美国，这些地区的政治经济变化对石油供应具有重要影响。</a:t>
            </a:r>
          </a:p>
          <a:p>
            <a:r>
              <a:t>3.价格波动：石油价格受到多种因素影响，包括供需关系、地缘政治、金融市场等。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石油行业概述：现状与未来</a:t>
            </a:r>
          </a:p>
        </p:txBody>
      </p:sp>
      <p:sp>
        <p:nvSpPr>
          <p:cNvPr id="3" name="Text Placeholder 2"/>
          <p:cNvSpPr>
            <a:spLocks noGrp="1"/>
          </p:cNvSpPr>
          <p:nvPr>
            <p:ph type="body" idx="1"/>
          </p:nvPr>
        </p:nvSpPr>
        <p:spPr/>
        <p:txBody>
          <a:bodyPr/>
          <a:lstStyle/>
          <a:p>
            <a:r>
              <a:t>未来趋势</a:t>
            </a:r>
          </a:p>
        </p:txBody>
      </p:sp>
      <p:sp>
        <p:nvSpPr>
          <p:cNvPr id="4" name="Content Placeholder 3"/>
          <p:cNvSpPr>
            <a:spLocks noGrp="1"/>
          </p:cNvSpPr>
          <p:nvPr>
            <p:ph sz="half" idx="2"/>
          </p:nvPr>
        </p:nvSpPr>
        <p:spPr/>
        <p:txBody>
          <a:bodyPr/>
          <a:lstStyle/>
          <a:p>
            <a:r>
              <a:t>1.能源转型：随着清洁能源和可再生能源的发展，石油在能源结构中的比重可能会逐渐下降。</a:t>
            </a:r>
          </a:p>
          <a:p>
            <a:r>
              <a:t>2.技术创新：技术进步将改变石油行业的生产方式和消费模式，例如电动汽车的普及和碳捕获技术的应用。</a:t>
            </a:r>
          </a:p>
          <a:p>
            <a:r>
              <a:t>3.全球化与地缘政治：全球化进程和地缘政治变化将继续影响石油行业的格局和发展。</a:t>
            </a:r>
          </a:p>
          <a:p>
            <a:r>
              <a:t>以上内容仅供参考，具体情况需要根据实际研究和分析来确定。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经济政策对石油行业的影响</a:t>
            </a:r>
          </a:p>
        </p:txBody>
      </p:sp>
      <p:sp>
        <p:nvSpPr>
          <p:cNvPr id="3" name="Subtitle 2"/>
          <p:cNvSpPr>
            <a:spLocks noGrp="1"/>
          </p:cNvSpPr>
          <p:nvPr>
            <p:ph type="subTitle" idx="1"/>
          </p:nvPr>
        </p:nvSpPr>
        <p:spPr/>
        <p:txBody>
          <a:bodyPr/>
          <a:lstStyle/>
          <a:p>
            <a:r>
              <a:t>石油行业经济政策分析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经济政策对石油行业的影响</a:t>
            </a:r>
          </a:p>
        </p:txBody>
      </p:sp>
      <p:sp>
        <p:nvSpPr>
          <p:cNvPr id="3" name="Text Placeholder 2"/>
          <p:cNvSpPr>
            <a:spLocks noGrp="1"/>
          </p:cNvSpPr>
          <p:nvPr>
            <p:ph type="body" idx="1"/>
          </p:nvPr>
        </p:nvSpPr>
        <p:spPr/>
        <p:txBody>
          <a:bodyPr/>
          <a:lstStyle/>
          <a:p>
            <a:r>
              <a:t>税收政策</a:t>
            </a:r>
          </a:p>
        </p:txBody>
      </p:sp>
      <p:sp>
        <p:nvSpPr>
          <p:cNvPr id="4" name="Content Placeholder 3"/>
          <p:cNvSpPr>
            <a:spLocks noGrp="1"/>
          </p:cNvSpPr>
          <p:nvPr>
            <p:ph sz="half" idx="2"/>
          </p:nvPr>
        </p:nvSpPr>
        <p:spPr/>
        <p:txBody>
          <a:bodyPr/>
          <a:lstStyle/>
          <a:p>
            <a:r>
              <a:t>1.税收政策可以直接影响石油行业的成本和收益，从而对石油产量和价格产生影响。</a:t>
            </a:r>
          </a:p>
          <a:p>
            <a:r>
              <a:t>2.降低增值税和所得税等税收政策可以促进石油行业的发展，提高产量和降低油价。</a:t>
            </a:r>
          </a:p>
          <a:p>
            <a:r>
              <a:t>3.石油行业税收政策的调整需要与国家整体经济发展战略相结合，确保税收政策的合理性和公平性。</a:t>
            </a:r>
          </a:p>
          <a:p/>
        </p:txBody>
      </p:sp>
      <p:sp>
        <p:nvSpPr>
          <p:cNvPr id="5" name="Text Placeholder 4"/>
          <p:cNvSpPr>
            <a:spLocks noGrp="1"/>
          </p:cNvSpPr>
          <p:nvPr>
            <p:ph type="body" idx="3"/>
          </p:nvPr>
        </p:nvSpPr>
        <p:spPr/>
        <p:txBody>
          <a:bodyPr/>
          <a:lstStyle/>
          <a:p>
            <a:r>
              <a:t>贸易政策</a:t>
            </a:r>
          </a:p>
        </p:txBody>
      </p:sp>
      <p:sp>
        <p:nvSpPr>
          <p:cNvPr id="6" name="Content Placeholder 5"/>
          <p:cNvSpPr>
            <a:spLocks noGrp="1"/>
          </p:cNvSpPr>
          <p:nvPr>
            <p:ph sz="half" idx="4"/>
          </p:nvPr>
        </p:nvSpPr>
        <p:spPr/>
        <p:txBody>
          <a:bodyPr/>
          <a:lstStyle/>
          <a:p>
            <a:r>
              <a:t>1.贸易政策会影响石油行业的进出口，从而影响石油市场的供需平衡。</a:t>
            </a:r>
          </a:p>
          <a:p>
            <a:r>
              <a:t>2.加强进口监管和关税调整等贸易政策可以保护国内石油产业，但同时也需要考虑与国际市场的接轨。</a:t>
            </a:r>
          </a:p>
          <a:p>
            <a:r>
              <a:t>3.石油行业贸易政策的制定需要充分考虑国内外市场情况，以及国家能源安全等因素。</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经济政策对石油行业的影响</a:t>
            </a:r>
          </a:p>
        </p:txBody>
      </p:sp>
      <p:sp>
        <p:nvSpPr>
          <p:cNvPr id="3" name="Content Placeholder 2"/>
          <p:cNvSpPr>
            <a:spLocks noGrp="1"/>
          </p:cNvSpPr>
          <p:nvPr>
            <p:ph sz="half" idx="2"/>
          </p:nvPr>
        </p:nvSpPr>
        <p:spPr/>
        <p:txBody>
          <a:bodyPr/>
          <a:lstStyle/>
          <a:p>
            <a:r>
              <a:t>1.价格管制政策可以影响石油行业的收益和投资积极性，从而影响石油市场的稳定和发展。</a:t>
            </a:r>
          </a:p>
          <a:p>
            <a:r>
              <a:t>2.价格管制政策的制定需要考虑到市场供求情况和国内外油价走势等因素，以确保合理性和公平性。</a:t>
            </a:r>
          </a:p>
          <a:p>
            <a:r>
              <a:t>3.在实施价格管制政策的同时，需要建立合理的补贴机制，以保障石油行业的可持续发展。</a:t>
            </a:r>
          </a:p>
          <a:p/>
        </p:txBody>
      </p:sp>
      <p:sp>
        <p:nvSpPr>
          <p:cNvPr id="4" name="Text Placeholder 3"/>
          <p:cNvSpPr>
            <a:spLocks noGrp="1"/>
          </p:cNvSpPr>
          <p:nvPr>
            <p:ph type="body" idx="3"/>
          </p:nvPr>
        </p:nvSpPr>
        <p:spPr/>
        <p:txBody>
          <a:bodyPr/>
          <a:lstStyle/>
          <a:p>
            <a:r>
              <a:t>环保政策</a:t>
            </a:r>
          </a:p>
        </p:txBody>
      </p:sp>
      <p:sp>
        <p:nvSpPr>
          <p:cNvPr id="5" name="Content Placeholder 4"/>
          <p:cNvSpPr>
            <a:spLocks noGrp="1"/>
          </p:cNvSpPr>
          <p:nvPr>
            <p:ph sz="half" idx="4"/>
          </p:nvPr>
        </p:nvSpPr>
        <p:spPr/>
        <p:txBody>
          <a:bodyPr/>
          <a:lstStyle/>
          <a:p>
            <a:r>
              <a:t>1.环保政策对石油行业的影响越来越大，石油企业需要加强环保投入，提高生产技术，降低污染排放。</a:t>
            </a:r>
          </a:p>
          <a:p>
            <a:r>
              <a:t>2.环保政策的加强可以促进石油行业向清洁能源转型，推动行业可持续发展。</a:t>
            </a:r>
          </a:p>
          <a:p>
            <a:r>
              <a:t>3.石油企业需要积极响应国家环保政策，加强环保管理，提高企业形象和竞争力。</a:t>
            </a:r>
          </a:p>
        </p:txBody>
      </p:sp>
      <p:sp>
        <p:nvSpPr>
          <p:cNvPr id="6" name="Text Placeholder 5"/>
          <p:cNvSpPr>
            <a:spLocks noGrp="1"/>
          </p:cNvSpPr>
          <p:nvPr>
            <p:ph type="body" idx="1"/>
          </p:nvPr>
        </p:nvSpPr>
        <p:spPr/>
        <p:txBody>
          <a:bodyPr/>
          <a:lstStyle/>
          <a:p>
            <a:r>
              <a:t>价格管制政策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价格政策与市场稳定</a:t>
            </a:r>
          </a:p>
        </p:txBody>
      </p:sp>
      <p:sp>
        <p:nvSpPr>
          <p:cNvPr id="3" name="Subtitle 2"/>
          <p:cNvSpPr>
            <a:spLocks noGrp="1"/>
          </p:cNvSpPr>
          <p:nvPr>
            <p:ph type="subTitle" idx="1"/>
          </p:nvPr>
        </p:nvSpPr>
        <p:spPr/>
        <p:txBody>
          <a:bodyPr/>
          <a:lstStyle/>
          <a:p>
            <a:r>
              <a:t>石油行业经济政策分析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价格政策与市场稳定</a:t>
            </a:r>
          </a:p>
        </p:txBody>
      </p:sp>
      <p:sp>
        <p:nvSpPr>
          <p:cNvPr id="3" name="Text Placeholder 2"/>
          <p:cNvSpPr>
            <a:spLocks noGrp="1"/>
          </p:cNvSpPr>
          <p:nvPr>
            <p:ph type="body" idx="1"/>
          </p:nvPr>
        </p:nvSpPr>
        <p:spPr/>
        <p:txBody>
          <a:bodyPr/>
          <a:lstStyle/>
          <a:p>
            <a:r>
              <a:t>价格政策与市场稳定</a:t>
            </a:r>
          </a:p>
        </p:txBody>
      </p:sp>
      <p:sp>
        <p:nvSpPr>
          <p:cNvPr id="4" name="Content Placeholder 3"/>
          <p:cNvSpPr>
            <a:spLocks noGrp="1"/>
          </p:cNvSpPr>
          <p:nvPr>
            <p:ph sz="half" idx="2"/>
          </p:nvPr>
        </p:nvSpPr>
        <p:spPr/>
        <p:txBody>
          <a:bodyPr/>
          <a:lstStyle/>
          <a:p>
            <a:r>
              <a:t>1.价格政策对市场稳定的影响：价格政策是石油行业经济政策的重要组成部分，对市场稳定具有重要影响。合理的价格政策可以平衡市场供需，稳定市场价格，促进市场健康发展。</a:t>
            </a:r>
          </a:p>
          <a:p>
            <a:r>
              <a:t>2.价格政策的制定与调整：价格政策的制定需要综合考虑多方面因素，如生产成本、市场需求、国际油价等。同时，根据市场变化及时调整价格政策，以保障市场稳定。</a:t>
            </a:r>
          </a:p>
          <a:p>
            <a:r>
              <a:t>3.价格政策与市场风险的防控：价格政策的制定与实施需要加强对市场风险的防控，通过建立完善的风险管理机制，降低市场波动对市场稳定的影响。</a:t>
            </a:r>
          </a:p>
          <a:p/>
        </p:txBody>
      </p:sp>
      <p:sp>
        <p:nvSpPr>
          <p:cNvPr id="5" name="Text Placeholder 4"/>
          <p:cNvSpPr>
            <a:spLocks noGrp="1"/>
          </p:cNvSpPr>
          <p:nvPr>
            <p:ph type="body" idx="3"/>
          </p:nvPr>
        </p:nvSpPr>
        <p:spPr/>
        <p:txBody>
          <a:bodyPr/>
          <a:lstStyle/>
          <a:p>
            <a:r>
              <a:t>价格政策与市场竞争</a:t>
            </a:r>
          </a:p>
        </p:txBody>
      </p:sp>
      <p:sp>
        <p:nvSpPr>
          <p:cNvPr id="6" name="Content Placeholder 5"/>
          <p:cNvSpPr>
            <a:spLocks noGrp="1"/>
          </p:cNvSpPr>
          <p:nvPr>
            <p:ph sz="half" idx="4"/>
          </p:nvPr>
        </p:nvSpPr>
        <p:spPr/>
        <p:txBody>
          <a:bodyPr/>
          <a:lstStyle/>
          <a:p>
            <a:r>
              <a:t>1.价格政策与市场竞争的关系：价格政策对市场竞争具有重要影响，不合理的价格政策可能导致市场不公平竞争，影响市场效率。</a:t>
            </a:r>
          </a:p>
          <a:p>
            <a:r>
              <a:t>2.价格政策对企业行为的影响：价格政策会影响企业的投资、生产和销售行为。合理的价格政策可以激励企业提高生产效率，提升产品质量，促进市场竞争。</a:t>
            </a:r>
          </a:p>
          <a:p>
            <a:r>
              <a:t>3.价格政策与消费者权益保护：价格政策的制定需要充分考虑消费者权益，保障消费者对石油产品的公平获取，维护消费者权益。</a:t>
            </a:r>
          </a:p>
          <a:p>
            <a:r>
              <a:t>以上内容仅供参考，具体内容需要根据实际情况进行调研和分析。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税收政策与财政收入</a:t>
            </a:r>
          </a:p>
        </p:txBody>
      </p:sp>
      <p:sp>
        <p:nvSpPr>
          <p:cNvPr id="3" name="Subtitle 2"/>
          <p:cNvSpPr>
            <a:spLocks noGrp="1"/>
          </p:cNvSpPr>
          <p:nvPr>
            <p:ph type="subTitle" idx="1"/>
          </p:nvPr>
        </p:nvSpPr>
        <p:spPr/>
        <p:txBody>
          <a:bodyPr/>
          <a:lstStyle/>
          <a:p>
            <a:r>
              <a:t>石油行业经济政策分析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税收政策与财政收入</a:t>
            </a:r>
          </a:p>
        </p:txBody>
      </p:sp>
      <p:sp>
        <p:nvSpPr>
          <p:cNvPr id="3" name="Text Placeholder 2"/>
          <p:cNvSpPr>
            <a:spLocks noGrp="1"/>
          </p:cNvSpPr>
          <p:nvPr>
            <p:ph type="body" idx="1"/>
          </p:nvPr>
        </p:nvSpPr>
        <p:spPr/>
        <p:txBody>
          <a:bodyPr/>
          <a:lstStyle/>
          <a:p>
            <a:r>
              <a:t>税收政策对石油行业的影响</a:t>
            </a:r>
          </a:p>
        </p:txBody>
      </p:sp>
      <p:sp>
        <p:nvSpPr>
          <p:cNvPr id="4" name="Content Placeholder 3"/>
          <p:cNvSpPr>
            <a:spLocks noGrp="1"/>
          </p:cNvSpPr>
          <p:nvPr>
            <p:ph sz="half" idx="2"/>
          </p:nvPr>
        </p:nvSpPr>
        <p:spPr/>
        <p:txBody>
          <a:bodyPr/>
          <a:lstStyle/>
          <a:p>
            <a:r>
              <a:t>1.税收政策可以直接影响石油企业的成本和利润，进而影响其投资和生产决策。</a:t>
            </a:r>
          </a:p>
          <a:p>
            <a:r>
              <a:t>2.税收政策也可以影响消费者对石油产品的需求和购买行为。</a:t>
            </a:r>
          </a:p>
          <a:p>
            <a:r>
              <a:t>3.不同国家和地区的税收政策存在差异，因此对石油行业的影响也会有所不同。</a:t>
            </a:r>
          </a:p>
          <a:p/>
        </p:txBody>
      </p:sp>
      <p:sp>
        <p:nvSpPr>
          <p:cNvPr id="5" name="Text Placeholder 4"/>
          <p:cNvSpPr>
            <a:spLocks noGrp="1"/>
          </p:cNvSpPr>
          <p:nvPr>
            <p:ph type="body" idx="3"/>
          </p:nvPr>
        </p:nvSpPr>
        <p:spPr/>
        <p:txBody>
          <a:bodyPr/>
          <a:lstStyle/>
          <a:p>
            <a:r>
              <a:t>税收政策与财政收入的关系</a:t>
            </a:r>
          </a:p>
        </p:txBody>
      </p:sp>
      <p:sp>
        <p:nvSpPr>
          <p:cNvPr id="6" name="Content Placeholder 5"/>
          <p:cNvSpPr>
            <a:spLocks noGrp="1"/>
          </p:cNvSpPr>
          <p:nvPr>
            <p:ph sz="half" idx="4"/>
          </p:nvPr>
        </p:nvSpPr>
        <p:spPr/>
        <p:txBody>
          <a:bodyPr/>
          <a:lstStyle/>
          <a:p>
            <a:r>
              <a:t>1.石油税收是财政收入的重要来源之一，对政府的财政预算和支出具有重要影响。</a:t>
            </a:r>
          </a:p>
          <a:p>
            <a:r>
              <a:t>2.税收政策的调整会影响石油税收的收入规模和结构，进而影响财政收入的总体情况。</a:t>
            </a:r>
          </a:p>
          <a:p>
            <a:r>
              <a:t>3.在制定税收政策时，需要综合考虑财政收入和石油行业的可持续发展等因素。</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税收政策与财政收入</a:t>
            </a:r>
          </a:p>
        </p:txBody>
      </p:sp>
      <p:sp>
        <p:nvSpPr>
          <p:cNvPr id="3" name="Text Placeholder 2"/>
          <p:cNvSpPr>
            <a:spLocks noGrp="1"/>
          </p:cNvSpPr>
          <p:nvPr>
            <p:ph type="body" idx="1"/>
          </p:nvPr>
        </p:nvSpPr>
        <p:spPr/>
        <p:txBody>
          <a:bodyPr/>
          <a:lstStyle/>
          <a:p>
            <a:r>
              <a:t>石油税收的种类和结构</a:t>
            </a:r>
          </a:p>
        </p:txBody>
      </p:sp>
      <p:sp>
        <p:nvSpPr>
          <p:cNvPr id="4" name="Content Placeholder 3"/>
          <p:cNvSpPr>
            <a:spLocks noGrp="1"/>
          </p:cNvSpPr>
          <p:nvPr>
            <p:ph sz="half" idx="2"/>
          </p:nvPr>
        </p:nvSpPr>
        <p:spPr/>
        <p:txBody>
          <a:bodyPr/>
          <a:lstStyle/>
          <a:p>
            <a:r>
              <a:t>1.石油税收包括资源税、增值税、所得税等多个税种，其结构和比例因国家和地区而异。</a:t>
            </a:r>
          </a:p>
          <a:p>
            <a:r>
              <a:t>2.不同税种的征税方式和税率对石油行业的影响也存在差异。</a:t>
            </a:r>
          </a:p>
          <a:p>
            <a:r>
              <a:t>3.在分析石油税收政策时，需要了解各种税收的具体情况和相互关系。</a:t>
            </a:r>
          </a:p>
          <a:p/>
        </p:txBody>
      </p:sp>
      <p:sp>
        <p:nvSpPr>
          <p:cNvPr id="5" name="Text Placeholder 4"/>
          <p:cNvSpPr>
            <a:spLocks noGrp="1"/>
          </p:cNvSpPr>
          <p:nvPr>
            <p:ph type="body" idx="3"/>
          </p:nvPr>
        </p:nvSpPr>
        <p:spPr/>
        <p:txBody>
          <a:bodyPr/>
          <a:lstStyle/>
          <a:p>
            <a:r>
              <a:t>石油税收政策的国际比较</a:t>
            </a:r>
          </a:p>
        </p:txBody>
      </p:sp>
      <p:sp>
        <p:nvSpPr>
          <p:cNvPr id="6" name="Content Placeholder 5"/>
          <p:cNvSpPr>
            <a:spLocks noGrp="1"/>
          </p:cNvSpPr>
          <p:nvPr>
            <p:ph sz="half" idx="4"/>
          </p:nvPr>
        </p:nvSpPr>
        <p:spPr/>
        <p:txBody>
          <a:bodyPr/>
          <a:lstStyle/>
          <a:p>
            <a:r>
              <a:t>1.不同国家和地区的石油税收政策存在差异，因此需要进行比较分析。</a:t>
            </a:r>
          </a:p>
          <a:p>
            <a:r>
              <a:t>2.通过国际比较，可以了解不同国家和地区的石油税收政策优劣和改革方向。</a:t>
            </a:r>
          </a:p>
          <a:p>
            <a:r>
              <a:t>3.在借鉴其他国家经验时，需要考虑本国国情和石油行业的实际情况。</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税收政策与财政收入</a:t>
            </a:r>
          </a:p>
        </p:txBody>
      </p:sp>
      <p:sp>
        <p:nvSpPr>
          <p:cNvPr id="3" name="Text Placeholder 2"/>
          <p:cNvSpPr>
            <a:spLocks noGrp="1"/>
          </p:cNvSpPr>
          <p:nvPr>
            <p:ph type="body" idx="1"/>
          </p:nvPr>
        </p:nvSpPr>
        <p:spPr/>
        <p:txBody>
          <a:bodyPr/>
          <a:lstStyle/>
          <a:p>
            <a:r>
              <a:t>石油税收政策的改革趋势</a:t>
            </a:r>
          </a:p>
        </p:txBody>
      </p:sp>
      <p:sp>
        <p:nvSpPr>
          <p:cNvPr id="4" name="Content Placeholder 3"/>
          <p:cNvSpPr>
            <a:spLocks noGrp="1"/>
          </p:cNvSpPr>
          <p:nvPr>
            <p:ph sz="half" idx="2"/>
          </p:nvPr>
        </p:nvSpPr>
        <p:spPr/>
        <p:txBody>
          <a:bodyPr/>
          <a:lstStyle/>
          <a:p>
            <a:r>
              <a:t>1.随着全球能源转型和碳减排的趋势，石油税收政策的改革也成为各国政府的重要议题。</a:t>
            </a:r>
          </a:p>
          <a:p>
            <a:r>
              <a:t>2.改革方向包括提高资源税率、引入碳税等，以促进清洁能源的发展和减少化石能源的使用。</a:t>
            </a:r>
          </a:p>
          <a:p>
            <a:r>
              <a:t>3.在改革过程中，需要平衡各方利益，确保改革的可行性和有效性。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https://d.book118.com/115243233202011042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石油行业概述：现状与未来</vt:lpstr>
      <vt:lpstr> 石油行业概述：现状与未来</vt:lpstr>
      <vt:lpstr> 石油行业概述：现状与未来</vt:lpstr>
      <vt:lpstr> 经济政策对石油行业的影响</vt:lpstr>
      <vt:lpstr> 经济政策对石油行业的影响</vt:lpstr>
      <vt:lpstr> 经济政策对石油行业的影响</vt:lpstr>
      <vt:lpstr> 价格政策与市场稳定</vt:lpstr>
      <vt:lpstr> 价格政策与市场稳定</vt:lpstr>
      <vt:lpstr> 税收政策与财政收入</vt:lpstr>
      <vt:lpstr> 税收政策与财政收入</vt:lpstr>
      <vt:lpstr> 税收政策与财政收入</vt:lpstr>
      <vt:lpstr> 税收政策与财政收入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2024-09-03T20:00:57.982</cp:lastPrinted>
  <dcterms:created xsi:type="dcterms:W3CDTF">2024-09-03T12:00:58Z</dcterms:created>
  <dcterms:modified xsi:type="dcterms:W3CDTF">2024-09-03T12:01:00Z</dcterms:modified>
</cp:coreProperties>
</file>