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9F7E2-512F-425F-BC14-31C9F4746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B4375-E725-4704-A9A2-113EF5789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7E323-4027-48E2-8D1D-96F104DA4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775BD-A809-4598-A103-B937BAAC4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A3AD3-E800-4457-890C-33F8A0AB7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0E193-AE1C-47C3-A6B7-411556B83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0943F-06DC-4959-9665-2F3D0832C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507E5-9003-403F-AD50-7DEEC9B04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2DE4C-EF2E-4278-BC39-503D80F83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2A236-1FDA-41BC-9832-7A02715B4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48D47-483B-4207-8291-FE1A85CAE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44012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唐山水果店利润分析报告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店铺概况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利润数据分析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本报告旨在分析唐山市内水果店的利润情况，探究其影响因素，为水果店的经营者提供参考和建议。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水果消费需求不断增加，水果店在唐山市内数量逐渐增多。然而，由于市场竞争激烈，水果店的利润空间受到一定挤压。因此，对水果店的利润进行分析，有助于了解其经营状况，提高经营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数据来源和分析方法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本报告的数据来源于唐山市内各水果店的营业数据、市场调查和行业报告等。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采用定量分析和定性分析相结合的方法，对数据进行处理和分析。具体包括数据清洗、分类、统计、比较等方法，以及运用SPSS等统计分析软件进行数据处理和图表制作。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店铺概况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店铺简介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成立时间：XXXX年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经营性质：个体工商户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注册资本：XX万元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经营地址：唐山市XX区XX路XX号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苹果、梨、香蕉、葡萄等各类新鲜水果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经营品种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店铺面积约XX平方米，员工XX人，日客流量约XX人次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经营规模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经营品种和规模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位于唐山市中心商业区，周边有多个居民小区和办公楼，交通便利，人流量大。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周末和节假日客流量较大，工作日客流量相对较小。店铺周边居民和学生为主要消费群体。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地理位置和客流量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月度销售数据是评估水果店经营状况的重要指标，通过分析每月的销售数据，可以了解不同月份的销售趋势和变化。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山水果店在每个月的销售数据中，可以看出不同月份的销售量、销售额和利润率的变化。一般来说，夏季和秋季是水果销售的旺季，而冬季和春季则是销售淡季。此外，节假日和促销活动也会对销售数据产生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月度销售数据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季度销售数据可以更好地了解水果店在一年中的经营状况和趋势，通过比较不同季度的销售数据，可以发现季节性变化和周期性规律。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山水果店在每个季度的销售数据中，可以看出不同季度之间的销售量、销售额和利润率的变化。一般来说，第一季度和第四季度是销售的淡季，而第二季度和第三季度则是销售旺季。此外，不同季度的销售数据也会受到节假日、季节性水果上市等因素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季度销售数据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年度销售数据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年度销售数据是评估水果店整体经营状况和盈利能力的关键指标，通过分析全年的销售数据，可以了解水果店的销售趋势和盈利能力。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唐山水果店在全年的销售数据中，可以看出全年销售量、销售额和利润率的变化。一般来说，水果店的盈利能力会受到市场行情、季节性变化、经营管理等多种因素的影响。通过分析年度销售数据，可以制定更加合理的经营策略和提高水果店的盈利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https://d.book118.com/115244012132011104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2024-09-14T04:00:58.088</cp:lastPrinted>
  <dcterms:created xsi:type="dcterms:W3CDTF">2024-09-13T20:00:58Z</dcterms:created>
  <dcterms:modified xsi:type="dcterms:W3CDTF">2024-09-13T20:01:00Z</dcterms:modified>
</cp:coreProperties>
</file>