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D848F-C030-4D04-833C-0B0F67E6A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C0332-7962-461C-9033-905447749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59775-53FD-487A-BC1E-AF2176AF8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157BF-1AC0-4444-A6BA-699B0EE3B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52FC9C-51D3-4729-88BF-BAA1B768A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26B528-8AA3-4FE2-9391-924CD5711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7F81A-54E2-40F0-9A4F-B43DA19B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9EABD-4186-46DF-ABC1-080E662FE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06B99-8209-4EBE-B341-F371F1B81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4856E-84AD-4F44-B7CB-722BEAD5F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187A7-1D92-4B1B-B63D-1EFA9ECBC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4414301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医院办公室年终总结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流程优化与效率提高策略实施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接待服务与形象塑造工作汇报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党风廉政建设及行风建设成果汇报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积极应对新冠疫情，制定并执行严格的防控措施，确保医院内部安全。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科研与教学工作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优化诊疗流程，提高医疗服务质量，提升患者满意度。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加强科研项目申报与管理，提升医院学术水平；同时，完善教学培训体系，提高医护人员专业素养。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本年度工作重点回顾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本年度门诊量达到XX万人次，住院人次达到XX万人次，较往年有明显增长。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门诊量及住院人次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全年完成手术XX例，涵盖多个专业领域，手术成功率稳步提高。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手术量及病种覆盖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发表学术论文XX篇，其中SCI论文XX篇；获得国家级科研项目XX项，省级科研项目XX项。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各项工作完成情况统计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突出成果与亮点展示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新技术、新项目的开展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成功引进并开展多项新技术、新项目，填补了医院在相关领域的空白。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重点专科建设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加强重点专科建设，形成了一批具有影响力的特色专科，提高了医院整体实力。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医护团队荣誉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医护团队在各类竞赛和评选中屡获殊荣，展现了医院的专业素养和服务水平。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引入项目管理理念，以项目为单位组建临时团队，明确项目目标和时间节点，提高团队协作效率。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打破部门壁垒，鼓励跨部门员工共同参与项目，促进不同领域专业知识的交流与融合。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组织丰富多彩的团队建设活动，增强团队凝聚力，提高员工归属感。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定期团队建设活动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团队协作模式创新实践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搭建医院内部信息共享平台，实现各类文件、通知、数据的实时共享，提高信息传递效率。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跨部门协作流程优化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梳理跨部门协作流程，简化审批环节，明确责任分工，提高工作效率。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定期部门间会议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建立定期部门间会议制度，为各部门提供一个交流平台，及时沟通工作进展和存在的问题。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通过举办职业素养培训课程、讲座等形式，引导员工树立正确的职业价值观和道德观念。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针对员工岗位需求，定期开展专业技能培训，提高员工业务能力和服务水平。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建立合理的激励机制，将员工个人发展与医院整体目标相结合，激发员工积极性和创造力。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员工培训及素质提升举措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流程优化与效率提高策略实施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制定办公室管理标准，规范各项工作的操作流程和标准，提高工作效率和质量。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流程调研与诊断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通过对医院办公室现有流程进行调研，发现存在的问题和瓶颈，为优化提供基础。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关键流程优化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针对诊断结果，对关键流程进行优化设计，包括文件传递、会议组织、任务督办等，提高流程效率。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办公室管理流程梳理及优化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办公自动化系统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引入办公自动化系统，实现文件电子化流转、信息共享等功能，提高办公效率。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数据分析与决策支持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利用大数据技术对医院运营数据进行分析，为管理层提供决策支持，提高决策效率和质量。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移动办公应用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开发移动办公应用，支持随时随地处理工作事务，提高工作灵活性和效率。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信息化手段在流程中应用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https://d.book118.com/115244143014011114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2024-09-21T01:04:22.450</cp:lastPrinted>
  <dcterms:created xsi:type="dcterms:W3CDTF">2024-09-20T17:04:22Z</dcterms:created>
  <dcterms:modified xsi:type="dcterms:W3CDTF">2024-09-20T17:04:24Z</dcterms:modified>
</cp:coreProperties>
</file>