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4D176-7CE7-4B60-8A60-098C5D8E2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D41DB-85AA-4483-AB87-6E50FA000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7522C-D575-4D04-A1B3-5C7086FC5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3234C-6007-4A72-8EC7-C11D406AD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42CF81-E5E0-44AF-8B01-2D3150ADF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FFFB53-FE71-44B2-917B-F2F10F153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DD3427-67E3-42A2-BD4F-78D1EF450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A9CEE-5C58-4B59-A0DD-23DB06EF9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DB074-738A-4FA5-B6F0-6EE4565C3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8CD7A-9F15-47CF-9A6C-B9116A8AF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B39BA-107E-4DCF-AA2A-8B14D6D90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442442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《电子商务安全技术》ppt课件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电子商务安全技术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电子商务安全策略与措施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电子商务安全的定义与重要性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电子商务安全是指通过采用各种技术和管理措施，确保电子商务交易的保密性、完整性、可用性和可控性。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电子商务安全定义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随着电子商务的快速发展，电子商务安全问题日益突出，保障电子商务安全对于保护消费者权益、维护市场秩序、促进电子商务健康发展具有重要意义。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电子商务安全重要性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545" r="1554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电子商务面临的主要威胁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4144" r="141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窃取用户信息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攻击者通过各种手段窃取用户个人信息、账户密码等敏感信息，导致用户隐私泄露和财产损失。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拒绝服务攻击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攻击者通过大量请求拥塞网络或服务器资源，导致正常用户无法访问或使用电子商务平台。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假冒身份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攻击者通过伪造合法身份进行欺诈交易，给商家和消费者带来经济损失。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篡改数据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攻击者篡改交易信息、恶意修改数据，导致交易双方产生误解和纠纷。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980" r="69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电子商务安全的基本原则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保障交易双方身份认证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采用有效的身份认证机制，确保交易双方身份真实可靠。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保障数据传输和存储安全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采用加密技术等措施保障数据传输和存储的安全性，防止数据被窃取或篡改。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完善的安全管理制度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建立完善的安全管理制度，包括安全审计、风险评估、应急响应等，确保电子商务平台的安全稳定运行。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电子商务安全技术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数据加密技术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对称加密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加密和解密使用相同密钥的过程，如AES算法。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非对称加密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加密和解密使用不同密钥的过程，如RSA算法。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哈希算法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将任意长度的数据映射为固定长度的哈希值，如SHA-256。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数字签名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利用私钥对数据进行签名，利用公钥进行验证，确保数据完整性和来源。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身份认证技术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用户名密码认证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最基础的认证方式，但容易被猜测或暴力破解。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单点登录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用户只需在一个平台上登录，即可访问其他授权的资源。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动态口令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用户拥有一个动态变化的密码，增强了安全性。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多因素认证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结合多种认证方式，如短信验证码、指纹或面部识别。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根据IP地址、端口号等规则过滤数据包。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包过滤防火墙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接收并处理外部请求，转发内部响应，起到中间人作用。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代理服务器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不仅检查数据包的静态属性，还跟踪数据流的状态。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有状态检测防火墙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结合多种防火墙技术，提供更全面的安全防护。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下一代防火墙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基于特征的检测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分析已知的攻击模式，与已知威胁库进行匹配。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分析系统正常行为模式，检测偏离该模式的行为。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沙箱技术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将可疑代码在隔离环境中运行，观察其行为。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蜜罐技术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故意暴露一些有吸引力的资源，诱导攻击者攻击，从而捕捉和分析攻击行为。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入侵检测技术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用于保护数据在传输过程中的安全，常用于HTTPS。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SSL/TLS协议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SET协议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IPSec协议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FTPS/SFTP协议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专门为电子交易而设计，确保信用卡信息在互联网上的安全传输。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为IP层提供安全特性，如数据完整性、机密性和身份验证。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提供安全文件传输功能，通过加密通道传输文件。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安全协议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电子商务安全策略与措施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https://d.book118.com/115244244203011043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2024-09-05T09:54:58.109</cp:lastPrinted>
  <dcterms:created xsi:type="dcterms:W3CDTF">2024-09-05T01:54:58Z</dcterms:created>
  <dcterms:modified xsi:type="dcterms:W3CDTF">2024-09-05T01:55:00Z</dcterms:modified>
</cp:coreProperties>
</file>