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2A6459-6B85-4263-8B31-056313BC5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19EE4E-ABC8-457B-8C6F-AF2421C59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B5DAB1-65FE-41DF-9A2F-66B29931D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EF0DE8-DF1A-41D5-A4A2-E36DCBCA3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D3B5D6-CE38-4B8A-ABE6-EF2F3AC5C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DAD2D5-3161-4AD2-9C5A-4C681933B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72CB00-71DB-4BF9-8BD7-5D553C9F4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3B9CBB-6CA0-4425-8424-EA35572C1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4D18CB-0C07-4F32-BF0D-E4C541483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0CB106-35A9-4F96-BC3B-976F78743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225105-EFFB-4D78-9093-C8FFD4B65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30003101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机械课程建议5：提升机械设计技能与创新能力\n## 1.机械设计基础与理论\n### 1.1机械设计的基本概念与原则\n### 1.2机械设计的基本流程与方法\n### 1.3机械设计的理论基础与实践应用\n## 2.机械零件设计\n### 2.1机械零件的分类与选择\n### 2.2机械零件的常用设计方法\n### 2.3机械零件的强度与刚度计算\n## 3.机械结构设计\n### 3.1机械结构设计的要点与原则\n### 3.2机械结构设计的优化方法\n### 3.3机械结构设计的实例分析\n## 4.机械创新设计与思维方法\n### 4.1机械创新设计的基本概念与意义\n### 4.2机械创新设计的思维方法与技巧\n### 4.3机械创新设计的实例分析\n## 5.机械课程的学习建议与方法\n### 5.1机械课程的学习规划与时间安排\n### 5.2机械课程的学习方法与技巧\n### 5.3机械课程的学习资源推荐与利用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000"/>
              <a:t>机械课程建议5：提升机械设计技能与创新能力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4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机械设计基础与理论</a:t>
            </a:r>
            <a:endParaRPr/>
          </a:p>
        </p:txBody>
      </p:sp>
      <p:sp>
        <p:nvSpPr>
          <p:cNvPr id="125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26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6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6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6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机械设计的基本概念</a:t>
                </a:r>
                <a:endParaRPr/>
              </a:p>
            </p:txBody>
          </p:sp>
          <p:sp>
            <p:nvSpPr>
              <p:cNvPr id="16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设计：将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转化为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机械设计：设计机械系统的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零件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目的：实现机械系统的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的优化</a:t>
                </a:r>
                <a:endParaRPr/>
              </a:p>
            </p:txBody>
          </p:sp>
        </p:grpSp>
        <p:grpSp>
          <p:nvGrpSpPr>
            <p:cNvPr id="16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6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机械设计的基本原则</a:t>
                </a:r>
                <a:endParaRPr/>
              </a:p>
            </p:txBody>
          </p:sp>
          <p:sp>
            <p:nvSpPr>
              <p:cNvPr id="17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：设计新颖、实用的机械系统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：满足用户需求和市场需求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：降低成本，提高经济效益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环保性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：减少环境污染，可持续发展</a:t>
                </a:r>
                <a:endParaRPr/>
              </a:p>
            </p:txBody>
          </p:sp>
        </p:grpSp>
        <p:grpSp>
          <p:nvGrpSpPr>
            <p:cNvPr id="17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7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机械设计的复杂性</a:t>
                </a:r>
                <a:endParaRPr/>
              </a:p>
            </p:txBody>
          </p:sp>
          <p:sp>
            <p:nvSpPr>
              <p:cNvPr id="17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涉及多个学科：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力学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多个设计环节：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方案设计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详细设计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多个约束条件：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寿命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</p:grpSp>
      </p:grpSp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机械设计的基本概念与原则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6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机械设计的基本流程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需求分析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：了解用户需求和市场需求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方案设计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：提出多个设计方案，进行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对比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选择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详细设计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：对选定的方案进行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零件设计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结构设计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工艺设计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：制定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检验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工艺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试验与验证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：进行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性能试验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可靠性验证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机械设计的常用方法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类比法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：借鉴已有设计，进行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改进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创新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数值法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：运用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计算机辅助设计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（CAD）和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有限元分析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（FEA）等工具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实验法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：通过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试验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验证设计方案的可行性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机械设计的迭代与优化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多轮迭代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：对设计方案进行多次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修改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完善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优化算法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：运用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遗传算法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粒子群优化算法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等进行优化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评价指标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：综合考虑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性能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成本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时间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等因素进行评价</a:t>
            </a:r>
            <a:endParaRPr/>
          </a:p>
        </p:txBody>
      </p: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机械设计的基本流程与方法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机械设计的理论基础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力学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：研究机械系统的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受力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变形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材料学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：研究机械零件的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材料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：研究机械系统的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稳定性</a:t>
                </a:r>
                <a:endParaRPr/>
              </a:p>
            </p:txBody>
          </p:sp>
          <p:pic>
            <p:nvPicPr>
              <p:cNvPr id="1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机械设计的实践应用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机械制造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：将设计图纸转化为实际产品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设备安装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：将机械零件组装成完整的系统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运行维护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：对机械系统进行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保养</a:t>
                </a:r>
                <a:endParaRPr/>
              </a:p>
            </p:txBody>
          </p:sp>
          <p:pic>
            <p:nvPicPr>
              <p:cNvPr id="18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机械设计的未来发展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智能化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：实现机械系统的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自适应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绿色环保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：降低能耗，减少环境污染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跨学科融合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：结合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计算机科学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生物学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等领域进行创新</a:t>
                </a:r>
                <a:endParaRPr/>
              </a:p>
            </p:txBody>
          </p:sp>
          <p:pic>
            <p:nvPicPr>
              <p:cNvPr id="19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机械设计的理论基础与实践应用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7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机械零件设计</a:t>
            </a:r>
            <a:endParaRPr/>
          </a:p>
        </p:txBody>
      </p:sp>
      <p:sp>
        <p:nvSpPr>
          <p:cNvPr id="198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99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1" name="Group 5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36033" y="1751287"/>
            <a:ext cx="11055112" cy="4234459"/>
            <a:chOff x="636033" y="1751287"/>
            <a:chExt cx="11055112" cy="4234459"/>
          </a:xfrm>
        </p:grpSpPr>
        <p:grpSp>
          <p:nvGrpSpPr>
            <p:cNvPr id="202" name="Group 513"/>
            <p:cNvGrpSpPr/>
            <p:nvPr/>
          </p:nvGrpSpPr>
          <p:grpSpPr>
            <a:xfrm>
              <a:off x="636033" y="1751287"/>
              <a:ext cx="3519940" cy="4234459"/>
              <a:chOff x="636033" y="1751287"/>
              <a:chExt cx="3519940" cy="4234459"/>
            </a:xfrm>
          </p:grpSpPr>
          <p:sp>
            <p:nvSpPr>
              <p:cNvPr id="203" name="AutoShape 2"/>
              <p:cNvSpPr/>
              <p:nvPr/>
            </p:nvSpPr>
            <p:spPr>
              <a:xfrm>
                <a:off x="636033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4" name="Connector 3"/>
              <p:cNvCxnSpPr/>
              <p:nvPr/>
            </p:nvCxnSpPr>
            <p:spPr>
              <a:xfrm>
                <a:off x="1068653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0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84612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机械零件的分类</a:t>
                </a:r>
                <a:endParaRPr/>
              </a:p>
            </p:txBody>
          </p:sp>
          <p:sp>
            <p:nvSpPr>
              <p:cNvPr id="20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94460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传动零件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：如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齿轮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链轮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带轮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支承零件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：如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轴承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轴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架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连接零件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：如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螺栓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螺母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铆钉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控制零件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：如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开关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阀门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传感器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</p:grpSp>
        <p:grpSp>
          <p:nvGrpSpPr>
            <p:cNvPr id="207" name="Group 518"/>
            <p:cNvGrpSpPr/>
            <p:nvPr/>
          </p:nvGrpSpPr>
          <p:grpSpPr>
            <a:xfrm>
              <a:off x="4403619" y="1751287"/>
              <a:ext cx="3519940" cy="4234459"/>
              <a:chOff x="4403619" y="1751287"/>
              <a:chExt cx="3519940" cy="4234459"/>
            </a:xfrm>
          </p:grpSpPr>
          <p:sp>
            <p:nvSpPr>
              <p:cNvPr id="208" name="AutoShape 6"/>
              <p:cNvSpPr/>
              <p:nvPr/>
            </p:nvSpPr>
            <p:spPr>
              <a:xfrm>
                <a:off x="4403619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7"/>
              <p:cNvCxnSpPr/>
              <p:nvPr/>
            </p:nvCxnSpPr>
            <p:spPr>
              <a:xfrm>
                <a:off x="4836240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1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852198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机械零件的选择</a:t>
                </a:r>
                <a:endParaRPr/>
              </a:p>
            </p:txBody>
          </p:sp>
          <p:sp>
            <p:nvSpPr>
              <p:cNvPr id="21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662047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功能需求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：考虑零件在机械系统中的作用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性能指标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：考虑零件的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承载能力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精度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寿命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工艺性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：考虑零件的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制造工艺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成本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周期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标准化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：考虑零件的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通用性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互换性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系列化</a:t>
                </a:r>
                <a:endParaRPr/>
              </a:p>
            </p:txBody>
          </p:sp>
        </p:grpSp>
        <p:grpSp>
          <p:nvGrpSpPr>
            <p:cNvPr id="212" name="Group 523"/>
            <p:cNvGrpSpPr/>
            <p:nvPr/>
          </p:nvGrpSpPr>
          <p:grpSpPr>
            <a:xfrm>
              <a:off x="8171205" y="1751287"/>
              <a:ext cx="3519940" cy="4234459"/>
              <a:chOff x="8171205" y="1751287"/>
              <a:chExt cx="3519940" cy="4234459"/>
            </a:xfrm>
          </p:grpSpPr>
          <p:sp>
            <p:nvSpPr>
              <p:cNvPr id="213" name="AutoShape 10"/>
              <p:cNvSpPr/>
              <p:nvPr/>
            </p:nvSpPr>
            <p:spPr>
              <a:xfrm>
                <a:off x="8171205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11"/>
              <p:cNvCxnSpPr/>
              <p:nvPr/>
            </p:nvCxnSpPr>
            <p:spPr>
              <a:xfrm>
                <a:off x="8603826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15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8619785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机械零件的优化设计</a:t>
                </a:r>
                <a:endParaRPr/>
              </a:p>
            </p:txBody>
          </p:sp>
          <p:sp>
            <p:nvSpPr>
              <p:cNvPr id="216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429633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结构优化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：降低零件的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重量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体积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材料优化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：选择合适的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材料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，提高零件的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性能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寿命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工艺优化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：改进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制造工艺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，提高零件的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质量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效率</a:t>
                </a:r>
                <a:endParaRPr/>
              </a:p>
            </p:txBody>
          </p:sp>
        </p:grpSp>
      </p:grp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机械零件的分类与选择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2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机械零件的常用设计方法</a:t>
                </a:r>
                <a:endParaRPr/>
              </a:p>
            </p:txBody>
          </p:sp>
          <p:sp>
            <p:nvSpPr>
              <p:cNvPr id="22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类比法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：借鉴已有零件，进行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数值法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：运用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计算机辅助设计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（CAD）和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有限元分析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（FEA）等工具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试验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验证设计方案的可行性</a:t>
                </a:r>
                <a:endParaRPr/>
              </a:p>
            </p:txBody>
          </p:sp>
        </p:grpSp>
        <p:grpSp>
          <p:nvGrpSpPr>
            <p:cNvPr id="22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2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机械零件的强度与刚度计算</a:t>
                </a:r>
                <a:endParaRPr/>
              </a:p>
            </p:txBody>
          </p:sp>
          <p:sp>
            <p:nvSpPr>
              <p:cNvPr id="22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强度计算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：考虑零件的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受力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尺寸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刚度计算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：考虑零件的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变形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安全系数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：考虑零件的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可靠性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稳定性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，设定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安全系数</a:t>
                </a:r>
                <a:endParaRPr/>
              </a:p>
            </p:txBody>
          </p:sp>
        </p:grpSp>
        <p:grpSp>
          <p:nvGrpSpPr>
            <p:cNvPr id="22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2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机械零件的疲劳与断裂分析</a:t>
                </a:r>
                <a:endParaRPr/>
              </a:p>
            </p:txBody>
          </p:sp>
          <p:sp>
            <p:nvSpPr>
              <p:cNvPr id="22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疲劳寿命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：考虑零件在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反复载荷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作用下的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寿命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断裂分析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：分析零件的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断裂原因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可靠性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：评估零件的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寿命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可靠性</a:t>
                </a:r>
                <a:endParaRPr/>
              </a:p>
            </p:txBody>
          </p:sp>
        </p:grpSp>
      </p:grpSp>
      <p:pic>
        <p:nvPicPr>
          <p:cNvPr id="22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机械零件的常用设计方法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机械零件的强度计算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静强度计算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：考虑零件在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静载荷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作用下的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动强度计算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：考虑零件在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动载荷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作用下的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疲劳强度计算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：考虑零件在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反复载荷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作用下的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疲劳强度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机械零件的刚度计算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挠度计算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：考虑零件在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作用下的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变形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扭转刚度计算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：考虑零件在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扭矩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作用下的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扭转刚度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弯曲刚度计算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：考虑零件在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弯矩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作用下的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弯曲刚度</a:t>
                </a:r>
                <a:endParaRPr/>
              </a:p>
            </p:txBody>
          </p:sp>
          <p:pic>
            <p:nvPicPr>
              <p:cNvPr id="24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机械零件的强度与刚度优化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结构优化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：优化零件的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形状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尺寸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工艺优化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：优化零件的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制造工艺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，提高零件的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性能优化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：提高零件的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刚度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寿命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，降低成本</a:t>
                </a:r>
                <a:endParaRPr/>
              </a:p>
            </p:txBody>
          </p:sp>
          <p:pic>
            <p:nvPicPr>
              <p:cNvPr id="25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机械零件的强度与刚度计算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机械结构设计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机械结构设计的要点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功能需求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：明确机械系统的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功能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性能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要求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结构布局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：合理安排零件的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位置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连接方式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强度与刚度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：保证零件的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强度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刚度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，满足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性能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要求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工艺性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：考虑零件的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制造工艺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成本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周期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机械结构设计的原则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创新性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：设计新颖、实用的机械结构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实用性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：满足用户需求和市场需求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经济性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：降低成本，提高经济效益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环保性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：减少环境污染，可持续发展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机械结构设计的复杂性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涉及多个学科：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力学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材料学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控制论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多个设计环节：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需求分析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方案设计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详细设计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多个约束条件：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性能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安全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寿命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</a:t>
            </a:r>
            <a:endParaRPr/>
          </a:p>
        </p:txBody>
      </p:sp>
      <p:sp>
        <p:nvSpPr>
          <p:cNvPr id="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机械结构设计的要点与原则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https://d.book118.com/115300031011011112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机械课程建议5：提升机械设计技能与创新能力</vt:lpstr>
      <vt:lpstr>机械设计基础与理论</vt:lpstr>
      <vt:lpstr>PowerPoint Presentation</vt:lpstr>
      <vt:lpstr>PowerPoint Presentation</vt:lpstr>
      <vt:lpstr>PowerPoint Presentation</vt:lpstr>
      <vt:lpstr>机械零件设计</vt:lpstr>
      <vt:lpstr>PowerPoint Presentation</vt:lpstr>
      <vt:lpstr>PowerPoint Presentation</vt:lpstr>
      <vt:lpstr>PowerPoint Presentation</vt:lpstr>
      <vt:lpstr>机械结构设计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2024-09-18T03:11:12.792</cp:lastPrinted>
  <dcterms:created xsi:type="dcterms:W3CDTF">2024-09-17T19:11:12Z</dcterms:created>
  <dcterms:modified xsi:type="dcterms:W3CDTF">2024-09-17T19:11:14Z</dcterms:modified>
</cp:coreProperties>
</file>