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MQTGT+MS-UIGothic"/>
      <p:regular r:id="rId15"/>
    </p:embeddedFont>
    <p:embeddedFont>
      <p:font typeface="TJDEQT+ETHDVI+ArialMT"/>
      <p:regular r:id="rId16"/>
    </p:embeddedFont>
    <p:embeddedFont>
      <p:font typeface="JQDNEM+NWSASE+MicrosoftYaHei-Bold"/>
      <p:regular r:id="rId17"/>
    </p:embeddedFont>
    <p:embeddedFont>
      <p:font typeface="HUTECH+MMOQV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5F293-4AB4-4DB1-93AC-7E928F363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763DD-F311-4BA0-937F-DBF30FB7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0C31C-AABE-4EF6-A947-924342183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E0102-E21C-4E55-A4D1-9CE0E9E2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61C3D-1E6C-44C7-8821-9669075A6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426B6-98E1-413B-8FEF-9BF0F42F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0E44E-AF7F-41B9-AA36-3100920D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31B51-9621-47D4-AF37-FE4CE203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883A4-E8CB-46CC-9769-45CC3F7D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5B352-1BA7-4C2E-B4A7-9BABC016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4CD66-110B-4B19-AAC0-135CB94E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0030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77229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WMQTGT+MS-UIGothic"/>
                <a:cs typeface="WMQTGT+MS-UIGothic"/>
              </a:rPr>
              <a:t>家装材料知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识</a:t>
            </a:r>
            <a:r>
              <a:rPr sz="4950">
                <a:solidFill>
                  <a:srgbClr val="CB3600"/>
                </a:solidFill>
                <a:latin typeface="WMQTGT+MS-UIGothic"/>
                <a:cs typeface="WMQTGT+MS-UIGothic"/>
              </a:rPr>
              <a:t>介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WMQTGT+MS-UIGothic"/>
                <a:cs typeface="WMQTGT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2490782" cy="1380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TJDEQT+ETHDVI+ArialMT"/>
                <a:cs typeface="TJDEQT+ETHDVI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WMQTGT+MS-UIGothic"/>
                <a:cs typeface="WMQTGT+MS-UIGothic"/>
              </a:rPr>
              <a:t>家装材料概述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TJDEQT+ETHDVI+ArialMT"/>
                <a:cs typeface="TJDEQT+ETHDVI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8C1610"/>
                </a:solidFill>
                <a:latin typeface="WMQTGT+MS-UIGothic"/>
                <a:cs typeface="WMQTGT+MS-UIGothic"/>
              </a:rPr>
              <a:t>面材料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242652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TJDEQT+ETHDVI+ArialMT"/>
                <a:cs typeface="TJDEQT+ETHDVI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WMQTGT+MS-UIGothic"/>
                <a:cs typeface="WMQTGT+MS-UIGothic"/>
              </a:rPr>
              <a:t>地面材料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92979" y="30227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TJDEQT+ETHDVI+ArialMT"/>
                <a:cs typeface="TJDEQT+ETHDVI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顶</a:t>
            </a:r>
            <a:r>
              <a:rPr sz="2400">
                <a:solidFill>
                  <a:srgbClr val="8C1610"/>
                </a:solidFill>
                <a:latin typeface="WMQTGT+MS-UIGothic"/>
                <a:cs typeface="WMQTGT+MS-UIGothic"/>
              </a:rPr>
              <a:t>面材料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92979" y="361905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TJDEQT+ETHDVI+ArialMT"/>
                <a:cs typeface="TJDEQT+ETHDVI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WMQTGT+MS-UIGothic"/>
                <a:cs typeface="WMQTGT+MS-UIGothic"/>
              </a:rPr>
              <a:t>家装材料的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C1610"/>
                </a:solidFill>
                <a:latin typeface="WMQTGT+MS-UIGothic"/>
                <a:cs typeface="WMQTGT+MS-UIGothic"/>
              </a:rPr>
              <a:t>用与搭配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JQDNEM+NWSASE+MicrosoftYaHei-Bold"/>
                <a:cs typeface="JQDNEM+NWSAS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WMQTGT+MS-UIGothic"/>
                <a:cs typeface="WMQTGT+MS-UIGothic"/>
              </a:rPr>
              <a:t>家装材料概述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家装材料的种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2375" y="13658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石材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38440" y="136588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玻璃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19754" y="1741023"/>
            <a:ext cx="203637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包括大理石、花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岗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岩等，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用于地面、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面等装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95184" y="1741658"/>
            <a:ext cx="210260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包括普通玻璃、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化玻璃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等，用于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窗、隔断等装</a:t>
            </a:r>
          </a:p>
          <a:p>
            <a:pPr marL="7715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46885" y="3581856"/>
            <a:ext cx="999281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01</a:t>
            </a:r>
            <a:r>
              <a:rPr sz="3600" spc="1068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02</a:t>
            </a:r>
            <a:r>
              <a:rPr sz="3600" spc="10705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03</a:t>
            </a:r>
            <a:r>
              <a:rPr sz="3600" spc="1070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04</a:t>
            </a:r>
            <a:r>
              <a:rPr sz="3600" spc="10562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29104" y="49402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木材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157470" y="4945376"/>
            <a:ext cx="2037457" cy="13276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43254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陶瓷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350"/>
              </a:lnSpc>
              <a:spcBef>
                <a:spcPts val="951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包括瓷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砖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马赛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克等，用</a:t>
            </a:r>
          </a:p>
          <a:p>
            <a:pPr marL="0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于地面、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面、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浴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施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等装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57740" y="49453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塑料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85850" y="5259558"/>
            <a:ext cx="203637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包括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木、人造板材等，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用于制作地板、家具等。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214484" y="5259558"/>
            <a:ext cx="203637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包括</a:t>
            </a:r>
            <a:r>
              <a:rPr sz="1350">
                <a:solidFill>
                  <a:srgbClr val="020000"/>
                </a:solidFill>
                <a:latin typeface="HUTECH+MMOQVE+MicrosoftYaHei"/>
                <a:cs typeface="HUTECH+MMOQVE+MicrosoftYaHei"/>
              </a:rPr>
              <a:t>PVC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、</a:t>
            </a:r>
            <a:r>
              <a:rPr sz="1350">
                <a:solidFill>
                  <a:srgbClr val="020000"/>
                </a:solidFill>
                <a:latin typeface="HUTECH+MMOQVE+MicrosoftYaHei"/>
                <a:cs typeface="HUTECH+MMOQVE+MicrosoftYaHei"/>
              </a:rPr>
              <a:t>ABS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等，用于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管道、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窗等装修材料。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家装材料的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选择标</a:t>
            </a: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03979" y="17087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35735"/>
                </a:solidFill>
                <a:latin typeface="WMQTGT+MS-UIGothic"/>
                <a:cs typeface="WMQTGT+MS-UIGothic"/>
              </a:rPr>
              <a:t>耐用性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8925" y="170878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经济</a:t>
            </a:r>
            <a:r>
              <a:rPr sz="1550">
                <a:solidFill>
                  <a:srgbClr val="FF7185"/>
                </a:solidFill>
                <a:latin typeface="WMQTGT+MS-UIGothic"/>
                <a:cs typeface="WMQTGT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03979" y="216329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选择质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定、耐磨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、耐腐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33534" y="2163298"/>
            <a:ext cx="26941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性价比高的装修材料，既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足装修需求，又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节约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装修成本。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03979" y="2450953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的装修材料，确保使用寿命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JQDNEM+NWSASE+MicrosoftYaHei-Bold"/>
                <a:cs typeface="JQDNEM+NWSASE+MicrosoftYaHei-Bold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93164" y="42970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安全性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94145" y="42970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B3600"/>
                </a:solidFill>
                <a:latin typeface="WMQTGT+MS-UIGothic"/>
                <a:cs typeface="WMQTGT+MS-UIGothic"/>
              </a:rPr>
              <a:t>美</a:t>
            </a:r>
            <a:r>
              <a:rPr sz="1550" spc="25">
                <a:solidFill>
                  <a:srgbClr val="CB3600"/>
                </a:solidFill>
                <a:latin typeface="SimSun"/>
                <a:cs typeface="SimSun"/>
              </a:rPr>
              <a:t>观</a:t>
            </a:r>
            <a:r>
              <a:rPr sz="1550">
                <a:solidFill>
                  <a:srgbClr val="CB3600"/>
                </a:solidFill>
                <a:latin typeface="WMQTGT+MS-UIGothic"/>
                <a:cs typeface="WMQTGT+MS-UIGothic"/>
              </a:rPr>
              <a:t>性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88085" y="472234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无毒、无害、无放射性的装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25894" y="4722348"/>
            <a:ext cx="262787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地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良、与整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体装修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格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的装修材料。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1188085" y="5010003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修材料，确保居住安全。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家装材料的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保性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96439" y="42322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无毒无害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9750" y="42322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可回收利用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79609" y="423227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低能耗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无甲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醛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、无苯等有害物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的装修材料，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减少室内空气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799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可回收利用的装修材料，减少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源浪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低能耗的装修材料，降低能源消耗和碳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164830" y="49915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排放量。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JQDNEM+NWSASE+MicrosoftYaHei-Bold"/>
                <a:cs typeface="JQDNEM+NWSAS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墙</a:t>
            </a:r>
            <a:r>
              <a:rPr sz="4500">
                <a:solidFill>
                  <a:srgbClr val="982900"/>
                </a:solidFill>
                <a:latin typeface="WMQTGT+MS-UIGothic"/>
                <a:cs typeface="WMQTGT+MS-UIGothic"/>
              </a:rPr>
              <a:t>面材料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乳胶漆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9289" y="13563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EB554D"/>
                </a:solidFill>
                <a:latin typeface="WMQTGT+MS-UIGothic"/>
                <a:cs typeface="WMQTGT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39289" y="1755628"/>
            <a:ext cx="9001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乳胶漆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色多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，可根据个人喜好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；干燥快，易于涂刷，可自行施工；具有良好的耐水性和耐擦洗性，不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39289" y="204391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易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39289" y="366839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MQTGT+MS-UIGothic"/>
                <a:cs typeface="WMQTGT+MS-UIGothic"/>
              </a:rPr>
              <a:t>缺点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39289" y="4067663"/>
            <a:ext cx="946249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乳胶漆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对墙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面基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要求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高，需先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行基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层处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理；涂膜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薄，可能需要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行多道涂刷；不适合在潮湿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20000"/>
                </a:solidFill>
                <a:latin typeface="WMQTGT+MS-UIGothic"/>
                <a:cs typeface="WMQTGT+MS-UIGothic"/>
              </a:rPr>
              <a:t>境下施工。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壁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EB554D"/>
                </a:solidFill>
                <a:latin typeface="WMQTGT+MS-UIGothic"/>
                <a:cs typeface="WMQTGT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8702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纸图</a:t>
            </a: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案丰富，可根据个人喜好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易于清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，不易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染；具有一定的阻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MQTGT+MS-UIGothic"/>
                <a:cs typeface="WMQTGT+MS-UIGothic"/>
              </a:rPr>
              <a:t>燃、防潮、防霉等性能。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MQTGT+MS-UIGothic"/>
                <a:cs typeface="WMQTGT+MS-UIGothic"/>
              </a:rPr>
              <a:t>缺点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纸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施工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大，需要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工；粘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贴时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需要使用胶水，可能存在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醛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等有害物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；不适合在潮湿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MQTGT+MS-UIGothic"/>
                <a:cs typeface="WMQTGT+MS-UIGothic"/>
              </a:rPr>
              <a:t>下施工。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MQTGT+MS-UIGothic"/>
                <a:cs typeface="WMQTGT+MS-UIGothic"/>
              </a:rPr>
              <a:t>瓷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EB554D"/>
                </a:solidFill>
                <a:latin typeface="WMQTGT+MS-UIGothic"/>
                <a:cs typeface="WMQTGT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砖颜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鲜艳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，可根据个人喜好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；耐磨、耐水、易清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；具有一定的阻燃、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防潮等性能。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MQTGT+MS-UIGothic"/>
                <a:cs typeface="WMQTGT+MS-UIGothic"/>
              </a:rPr>
              <a:t>缺点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1558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砖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大，需要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施工；不适合在潮湿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境下施工；可能存在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放射性物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MQTGT+MS-UIGothic"/>
                <a:cs typeface="WMQTG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https://d.book118.com/115300300042011123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WMQTGT+MS-UIGothic</vt:lpstr>
      <vt:lpstr>SimSun</vt:lpstr>
      <vt:lpstr>TJDEQT+ETHDVI+ArialMT</vt:lpstr>
      <vt:lpstr>Times New Roman</vt:lpstr>
      <vt:lpstr>JQDNEM+NWSASE+MicrosoftYaHei-Bold</vt:lpstr>
      <vt:lpstr>HUTECH+MMOQVE+MicrosoftYaHei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2024-09-26T23:48:01.782</cp:lastPrinted>
  <dcterms:created xsi:type="dcterms:W3CDTF">2024-09-26T15:48:01Z</dcterms:created>
  <dcterms:modified xsi:type="dcterms:W3CDTF">2024-09-26T15:48:02Z</dcterms:modified>
</cp:coreProperties>
</file>