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EDFRG+MS-UIGothic"/>
      <p:regular r:id="rId16"/>
    </p:embeddedFont>
    <p:embeddedFont>
      <p:font typeface="UKPJVM+IIVPLL+ArialMT"/>
      <p:regular r:id="rId17"/>
    </p:embeddedFont>
    <p:embeddedFont>
      <p:font typeface="DHOFAR+WOUKBC+MicrosoftYaHei"/>
      <p:regular r:id="rId18"/>
    </p:embeddedFont>
    <p:embeddedFont>
      <p:font typeface="MKFHNI+OATSSI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0CD1B-1B60-40E7-B212-6501A3CC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702DA-694B-46D6-BDCF-31BE8B60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99778-9AA8-4D93-921F-31B3DE39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6B2D9-11FC-4F2B-AAD5-B0F15AF9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CB5F4-F9A2-43F9-AA6D-59F1B0AF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CBC22-9D75-4500-A03D-A5D4FB40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D96DB-CF45-4365-8834-4CF7F8E1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93310-D4B1-4396-92B2-C39E1BB9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111A1-80C0-46FD-845F-3CECAB57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82178-53A1-4503-9E76-BA474064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D1226-FF94-435B-A842-AD354595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0102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EDFRG+MS-UIGothic"/>
                <a:cs typeface="EEDFRG+MS-UIGothic"/>
              </a:rPr>
              <a:t>感染性休克急救与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20574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EEDFRG+MS-UIGothic"/>
                <a:cs typeface="EEDFRG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EEDFRG+MS-UIGothic"/>
                <a:cs typeface="EEDFR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EEDFRG+MS-UIGothic"/>
                <a:cs typeface="EEDFRG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07867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KPJVM+IIVPLL+ArialMT"/>
                <a:cs typeface="UKPJVM+IIVP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感染性休克的急救措施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56571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KPJVM+IIVPLL+ArialMT"/>
                <a:cs typeface="UKPJVM+IIVP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感染性休克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理要点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00960" y="4052125"/>
            <a:ext cx="4089341" cy="12705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KPJVM+IIVPLL+ArialMT"/>
                <a:cs typeface="UKPJVM+IIVP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感染性休克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KPJVM+IIVPLL+ArialMT"/>
                <a:cs typeface="UKPJVM+IIVPL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EDFRG+MS-UIGothic"/>
                <a:cs typeface="EEDFRG+MS-UIGothic"/>
              </a:rPr>
              <a:t>感染性休克典型病例分享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495800" y="3692683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EEDFRG+MS-UIGothic"/>
                <a:cs typeface="EEDFRG+MS-UIGothic"/>
              </a:rPr>
              <a:t>感染性休克概述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EDFRG+MS-UIGothic"/>
                <a:cs typeface="EEDFRG+MS-UIGothic"/>
              </a:rPr>
              <a:t>定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感染性休克是由感染引起的全身性炎症反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应综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合征，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致机体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灌注不足、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多器官功能衰竭和死亡的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增加。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EEDFRG+MS-UIGothic"/>
                <a:cs typeface="EEDFRG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3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感染性休克通常在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重感染的基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生，如肺炎、腹腔感染、泌尿系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感染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等。其特点是病情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展迅速，如不及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重的并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EDFRG+MS-UIGothic"/>
                <a:cs typeface="EEDFRG+MS-UIGothic"/>
              </a:rPr>
              <a:t>症甚至死亡。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感染性休克的症状与体征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56163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、寒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、呼吸急促、心率加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快、血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下降、意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障碍等。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面色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苍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白、四肢厥冷、皮肤湿冷、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脉搏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速、尿量减少等。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感染性休克的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断与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3490F4"/>
                </a:solidFill>
                <a:latin typeface="EEDFRG+MS-UIGothic"/>
                <a:cs typeface="EEDFRG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21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根据患者症状、体征和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果，如白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数、血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培养、</a:t>
            </a:r>
            <a:r>
              <a:rPr sz="1350">
                <a:solidFill>
                  <a:srgbClr val="000000"/>
                </a:solidFill>
                <a:latin typeface="DHOFAR+WOUKBC+MicrosoftYaHei"/>
                <a:cs typeface="DHOFAR+WOUKBC+MicrosoftYaHei"/>
              </a:rPr>
              <a:t>C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蛋白等，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估病情，确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感染性休克。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鉴别诊</a:t>
            </a:r>
            <a:r>
              <a:rPr sz="2000">
                <a:solidFill>
                  <a:srgbClr val="3490F4"/>
                </a:solidFill>
                <a:latin typeface="EEDFRG+MS-UIGothic"/>
                <a:cs typeface="EEDFRG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需与其他原因引起的休克相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鉴别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，如心源性休克、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敏性休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克等。同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需排除其他可能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似症状的疾病，如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重肺炎、急性呼吸窘迫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合征等。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0000" y="369268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EEDFRG+MS-UIGothic"/>
                <a:cs typeface="EEDFRG+MS-UIGothic"/>
              </a:rPr>
              <a:t>感染性休克的急救措施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早期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早期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察患者是否有血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下降、心率加快、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呼吸急促等感染性休克的症状。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FFFFFF"/>
                </a:solidFill>
                <a:latin typeface="EEDFRG+MS-UIGothic"/>
                <a:cs typeface="EEDFRG+MS-UIGothic"/>
              </a:rPr>
              <a:t>估病情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迅速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估患者的生命体征，包括血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心率、呼吸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率、体温等，以及意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和尿量。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急救流程与操作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OFAR+WOUKBC+MicrosoftYaHei"/>
                <a:cs typeface="DHOFAR+WOUKB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OFAR+WOUKBC+MicrosoftYaHei"/>
                <a:cs typeface="DHOFAR+WOUKB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OFAR+WOUKBC+MicrosoftYaHei"/>
                <a:cs typeface="DHOFAR+WOUKB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OFAR+WOUKBC+MicrosoftYaHei"/>
                <a:cs typeface="DHOFAR+WOUKB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建立静脉通道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补</a:t>
            </a: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充血容量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给</a:t>
            </a:r>
            <a:r>
              <a:rPr sz="1550">
                <a:solidFill>
                  <a:srgbClr val="3490F4"/>
                </a:solidFill>
                <a:latin typeface="EEDFRG+MS-UIGothic"/>
                <a:cs typeface="EEDFRG+MS-UIGothic"/>
              </a:rPr>
              <a:t>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EEDFRG+MS-UIGothic"/>
                <a:cs typeface="EEDFRG+MS-UIGothic"/>
              </a:rPr>
              <a:t>控制感染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迅速建立有效的静脉通道，以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根据患者情况，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予适量的晶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体液和胶体液，以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充血容量。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保持患者呼吸道通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予足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的氧气，以改善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缺氧状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时应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用有效的抗生素和抗真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物，控制感染源。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353819" y="5561817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便快速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给药</a:t>
            </a:r>
            <a:r>
              <a:rPr sz="1350">
                <a:solidFill>
                  <a:srgbClr val="000000"/>
                </a:solidFill>
                <a:latin typeface="EEDFRG+MS-UIGothic"/>
                <a:cs typeface="EEDFR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急救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3490F4"/>
                </a:solidFill>
                <a:latin typeface="EEDFRG+MS-UIGothic"/>
                <a:cs typeface="EEDFRG+MS-UIGothic"/>
              </a:rPr>
              <a:t>物与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EDFRG+MS-UIGothic"/>
                <a:cs typeface="EEDFRG+MS-UIGothic"/>
              </a:rPr>
              <a:t>急救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FFFFFF"/>
                </a:solidFill>
                <a:latin typeface="EEDFRG+MS-UIGothic"/>
                <a:cs typeface="EEDFRG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常用的急救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物包括血管活性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物、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物、抗心律失常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物等。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EDFRG+MS-UIGothic"/>
                <a:cs typeface="EEDFRG+MS-UIGothic"/>
              </a:rPr>
              <a:t>急救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54529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有足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的急救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，如心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电监护仪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、除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颤仪</a:t>
            </a:r>
            <a:r>
              <a:rPr sz="1350">
                <a:solidFill>
                  <a:srgbClr val="FFFFFF"/>
                </a:solidFill>
                <a:latin typeface="EEDFRG+MS-UIGothic"/>
                <a:cs typeface="EEDFRG+MS-UIGothic"/>
              </a:rPr>
              <a:t>、呼吸机等。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EEDFRG+MS-UIGothic"/>
                <a:cs typeface="EEDFRG+MS-UIGothic"/>
              </a:rPr>
              <a:t>感染性休克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000000"/>
                </a:solidFill>
                <a:latin typeface="EEDFRG+MS-UIGothic"/>
                <a:cs typeface="EEDFRG+MS-UIGothic"/>
              </a:rPr>
              <a:t>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https://d.book118.com/115301023211011114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EEDFRG+MS-UIGothic</vt:lpstr>
      <vt:lpstr>SimSun</vt:lpstr>
      <vt:lpstr>UKPJVM+IIVPLL+ArialMT</vt:lpstr>
      <vt:lpstr>Times New Roman</vt:lpstr>
      <vt:lpstr>DHOFAR+WOUKBC+MicrosoftYaHei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2024-09-21T16:39:59.959</cp:lastPrinted>
  <dcterms:created xsi:type="dcterms:W3CDTF">2024-09-21T08:39:59Z</dcterms:created>
  <dcterms:modified xsi:type="dcterms:W3CDTF">2024-09-21T08:40:01Z</dcterms:modified>
</cp:coreProperties>
</file>