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98EED-166D-4E70-AF1F-72EF5EB7A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723D1-0931-4285-B601-E6DE38195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2C049-B926-4028-9AD9-65BC95212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AA478-6308-4186-B3F0-DD72EA184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25A4E5-9FCA-4769-B63E-3E82EAD7F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724066-B1DE-4C25-A66A-0CCFE3DD4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74FB13-DF84-48AA-9F0B-9B4D55C09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7018D-CEC3-438F-B265-D90EC9521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81460-1FBC-4191-BA3C-C5F04A13F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A6EA9-4085-42A7-973A-893D583F1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718F8-C191-40F2-9FC9-EE1DD7F20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03134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阅读材料与题目的观点与推断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阅读材料概述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题目类型与解题技巧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观点提炼与表达能力培养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推断能力训练及技巧掌握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知识储备与拓展阅读建议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阅读材料概述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来自同行评审的学术期刊，具有较高的权威性和可信度。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学术期刊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新闻报道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3" b="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政府公文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125" b="13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来自各大新闻媒体的报道，反映当前社会热点和舆论导向。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政府发布的官方文件，包括政策、法规、公告等，具有法律效力。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材料来源与背景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主要内容及观点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事实陈述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观点表达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论证分析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作者对某一问题或现象的看法和态度。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运用逻辑和证据支持或反驳某一观点。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客观描述事件、现象或事物的实际情况。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总分总结构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文章开头提出主题或观点，中间部分进行详细阐述，结尾进行总结。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阐述某一现象或事件的原因和结果，分析其中的内在联系。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对两个或多个相似或不同的事物进行比较分析，突出其异同点。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转折关系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在文章中引入相反的观点或事实，使文章更具深度和全面性。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篇章结构和逻辑关系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题目类型与解题技巧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细节理解题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要求考生把握文章的中心思想或主题。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主旨大意题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推理判断题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词义猜测题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要求考生根据上下文猜测某个单词或短语的含义。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要求考生根据文章中的具体细节信息进行理解和推断。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要求考生根据文章中的信息进行逻辑推理或判断。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常见题目类型分析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解题思路与方法探讨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快速浏览全文，把握文章大意和结构。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根据问题类型，运用相应的解题技巧进行推断或判断。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预览题目，了解问题类型和所需信息。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仔细阅读问题所在部分，寻找相关信息。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复查答案，确保与原文信息一致且符合逻辑。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细节理解题。文章介绍了某个科学家的实验过程和结果，题目询问实验中的某个具体步骤或发现。通过仔细阅读相关段落，可以找到答案。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推理判断题。文章描述了一个历史事件的发展过程，题目要求根据文章内容推断某个事件的原因或影响。通过分析相关信息和逻辑关系，可以得出合理推断。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词义猜测题。文章中有一个生词或短语，题目要求根据上下文猜测其含义。通过理解上下文语境和相关信息，可以推断出生词或短语的含义。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主旨大意题。文章讨论了一个社会现象的不同观点和看法，题目要求概括文章的中心思想。通过分析文章的结构和内容，可以总结出主要观点。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实战演练及案例分析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观点提炼与表达能力培养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仔细阅读材料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确保充分理解材料内容，注意细节和上下文联系。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分析逻辑关系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理清材料中的观点、论据和结论之间的逻辑关系。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识别关键信息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关注材料中的核心观点、重要事实和论据。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如何从材料中提炼观点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用简洁明了的语言阐述自己的观点，避免模糊不清或含糊其辞。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明确表达观点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为观点提供充分、有力的论据支持，增强说服力。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提供有力论据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对观点进行深入剖析，展示对问题的全面理解和深入思考。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观点表述清晰、准确、有深度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https://d.book118.com/115303134031011102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2024-09-10T23:04:48.637</cp:lastPrinted>
  <dcterms:created xsi:type="dcterms:W3CDTF">2024-09-10T15:04:48Z</dcterms:created>
  <dcterms:modified xsi:type="dcterms:W3CDTF">2024-09-10T15:04:50Z</dcterms:modified>
</cp:coreProperties>
</file>