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EF5B1-815B-44B0-9930-C12D2B31C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1DAF2-351D-4871-A6DA-0115A6C88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1285C-651D-48D7-93B4-E1FBB319F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BFB91-3663-4C4B-B000-49632DED8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2A4838-37B0-4E40-A687-B31966B23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C5A735-6A82-486A-9A18-1E9503F8F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32275A-4EC7-4FEF-A242-9B78B976F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BA3C7-BBCF-4417-823E-6ED650CF4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22C86-D163-4F99-AD99-3EFB8D725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E32D2-BB39-4B2A-B737-505BDE80C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3D00C-FC90-481C-B107-6DD849EAF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043232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节前安全防控培训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节前安全防控培训概述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安全防控知识介绍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节日期间安全检查与维护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节日期间安全值班与应急响应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安全意识培养与宣传教育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节前安全防控培训概述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https://d.book118.com/115304323222011101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2024-09-10T03:30:09.948</cp:lastPrinted>
  <dcterms:created xsi:type="dcterms:W3CDTF">2024-09-09T19:30:09Z</dcterms:created>
  <dcterms:modified xsi:type="dcterms:W3CDTF">2024-09-09T19:30:11Z</dcterms:modified>
</cp:coreProperties>
</file>