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6667A-659B-46E5-8DE2-240CFD089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0F1B1-AE9D-40F7-8644-76CFA2BE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1AF2F-8619-438D-85DB-80F8D8C02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701FF-183E-4DA6-A948-5E3CD332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3491D-96B6-4897-AA40-A821A93A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7FA23C-DA1B-4BFA-A12F-41837A154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A2DD1-E306-434C-8F25-997F4BD94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93397-F0AF-46E6-964E-73766D0E0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26F6F-561D-4EFF-A04B-9EE64182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8582A-739B-48E1-A48A-7266A5E3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3F44A-32A6-42DC-BDB6-18C42589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112040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智能药箱用户人群分析报告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智能药箱用户人群概述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年龄段用户分析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地域用户分析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用户需求与行为对智能药箱的影响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38" b="673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941" b="1494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分析智能药箱用户人群的特点和需求，为产品优化和市场推广提供依据。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识别潜在用户群体，为拓展市场提供策略建议。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提高智能药箱的市场份额和用户满意度。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随着科技的发展和人们健康意识的提高，智能药箱市场逐渐兴起。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智能药箱能够通过智能化手段帮助用户管理药品和健康，具有广阔的应用前景。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通过对用户人群的分析，有助于更好地了解市场需求，优化产品设计，提高用户体验。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智能药箱用户人群概述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随着智能家居市场的不断扩大，智能药箱的用户规模也在逐年增长。根据市场调研数据，预计未来几年内，智能药箱的用户规模将达到数百万级别。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智能药箱的用户主要集中在年轻人群体，特别是家庭中有老人和小孩的家庭。此外，在一二线城市，智能药箱的用户分布较为广泛，而在三四线城市及农村地区，用户分布相对较少。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用户规模与分布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大部分用户每天都会使用智能药箱，用于存放和取用日常药品。在使用高峰期，如冬季和夏季，由于季节性常见疾病和空调使用较多，用户使用智能药箱的频率会相应增加。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常会根据自己的生活习惯和用药需求，设定智能药箱的提醒功能。例如，每日定时提醒服药、定期补充药品等。此外，用户还习惯通过手机APP远程查看药箱内的药品库存情况，以便及时补充或调整用药计划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交互体验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用户对智能药箱的交互体验要求较高，希望产品具有简单易用、智能化管理、安全可靠等特点。同时，用户还希望智能药箱能够与其他智能家居设备实现互联互通，提高家庭生活的便捷性。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用户对智能药箱的安全性要求较高，包括药品质量保证、防潮防霉等功能。此外，用户还希望产品具有防火、防爆等安全性能，以保障家庭用药安全。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用户希望智能药箱具备更多的智能化功能，如自动识别药品、提醒用药时间、记录用药历史等。通过智能化管理，用户可以更加便捷地掌握自己的健康状况，提高生活质量。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用户对智能药箱的需求存在差异，因此用户希望产品能够提供个性化的定制服务，如定制提醒铃声、调整药品分类方式等。同时，用户还希望智能药箱能够与自己的手机、平板等设备保持一致的设计风格和色调搭配，以提升家居美观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年龄段用户分析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需要简单易懂的用药说明，注重趣味性和互动性，对智能药箱的外观和设计有一定要求。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倾向于使用智能药箱的语音交互功能获取用药指导，对智能药箱的个性化推荐服务感兴趣。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需要家长或监护人监督，对药物的剂量和用药时间不够了解，容易忘记服药。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儿童与青少年用户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经常使用智能药箱的定时提醒功能，查看用药记录和健康资讯，对智能药箱的个性化推荐服务接受度高。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工作繁忙，容易忘记服药，需要智能药箱提供个性化的用药指导。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注重智能药箱的便捷性和功能性，对智能提醒和记录功能有较高需求。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成年人用户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视力、听力下降，记忆力减退，需要智能药箱提供大字体、大音量的服务，对药物的剂量和用药时间不够了解。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需要操作简单、语音交互功能强大的智能药箱，注重安全性。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倾向于使用智能药箱的语音交互和提醒功能，查看健康资讯，对智能药箱的紧急呼叫功能非常关注。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老年人用户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地域用户分析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城市居民生活节奏快，对科技产品接受度高，对医疗服务需求较大。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城市用户特点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城市用户通常居住在密集的住宅区或高楼大厦中，智能药箱可提供便捷的药品管理和提醒服务，满足其日常用药需求。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智能药箱使用情况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城市用户更注重智能药箱的便捷性和智能化程度，如药品提醒、用药建议、药品过期提醒等功能。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城市用户需求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城市用户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https://d.book118.com/115311204034011100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2024-09-07T22:55:09.783</cp:lastPrinted>
  <dcterms:created xsi:type="dcterms:W3CDTF">2024-09-07T14:55:09Z</dcterms:created>
  <dcterms:modified xsi:type="dcterms:W3CDTF">2024-09-07T14:55:11Z</dcterms:modified>
</cp:coreProperties>
</file>