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FLTRLK+MS-UIGothic"/>
      <p:regular r:id="rId16"/>
    </p:embeddedFont>
    <p:embeddedFont>
      <p:font typeface="GSAOIH+UFSMNB+ArialMT"/>
      <p:regular r:id="rId17"/>
    </p:embeddedFont>
    <p:embeddedFont>
      <p:font typeface="VAOOCP+URAAQQ+MicrosoftYaHei-Bold"/>
      <p:regular r:id="rId18"/>
    </p:embeddedFont>
    <p:embeddedFont>
      <p:font typeface="QUNJMB+QRMSMD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C3292-C03F-460B-9C01-15DE0E87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AD981-DBDE-4EEF-B211-8F16E6BE1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A6A80-7310-4102-AF90-462554022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95E9F-51FD-4B08-AC82-57A5A8943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F1D50-9D02-4182-B219-1F60A92D9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89DE9-9FEC-4942-952F-C6EB88DF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FE7E5-41CD-4476-A438-72B46769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03C04-92B2-4FCB-BCDC-B69C6F6C1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0FCF3-E4A2-4260-9B74-0667947F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D26E2-46A6-4E9B-ACD3-46473F12C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B2C83-C0B4-4462-A5DF-5A87BFC5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12114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5150" spc="23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5150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5150" spc="25">
                <a:solidFill>
                  <a:srgbClr val="0084FF"/>
                </a:solidFill>
                <a:latin typeface="FLTRLK+MS-UIGothic"/>
                <a:cs typeface="FLTRLK+MS-UIGothic"/>
              </a:rPr>
              <a:t>概要</a:t>
            </a:r>
            <a:r>
              <a:rPr sz="5150" spc="2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FLTRLK+MS-UIGothic"/>
                <a:cs typeface="FLTRL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GSAOIH+UFSMNB+ArialMT"/>
                <a:cs typeface="GSAOIH+UFSMN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439861" cy="24293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GSAOIH+UFSMNB+ArialMT"/>
                <a:cs typeface="GSAOIH+UFSMN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GSAOIH+UFSMNB+ArialMT"/>
                <a:cs typeface="GSAOIH+UFSMN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业产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品与服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GSAOIH+UFSMNB+ArialMT"/>
                <a:cs typeface="GSAOIH+UFSMN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市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拓展策略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GSAOIH+UFSMNB+ArialMT"/>
                <a:cs typeface="GSAOIH+UFSMN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FLTRLK+MS-UIGothic"/>
                <a:cs typeface="FLTRLK+MS-UIGothic"/>
              </a:rPr>
              <a:t>未来展望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84FF"/>
                </a:solidFill>
                <a:latin typeface="FLTRLK+MS-UIGothic"/>
                <a:cs typeface="FLTRLK+MS-UIGothic"/>
              </a:rPr>
              <a:t>目</a:t>
            </a:r>
            <a:r>
              <a:rPr sz="9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VAOOCP+URAAQQ+MicrosoftYaHei-Bold"/>
                <a:cs typeface="VAOOCP+URAAQ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VAOOCP+URAAQQ+MicrosoftYaHei-Bold"/>
                <a:cs typeface="VAOOCP+URAAQQ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084FF"/>
                </a:solidFill>
                <a:latin typeface="FLTRLK+MS-UIGothic"/>
                <a:cs typeface="FLTRLK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通信技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43362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84FF"/>
                </a:solidFill>
                <a:latin typeface="VAOOCP+URAAQQ+MicrosoftYaHei-Bold"/>
                <a:cs typeface="VAOOCP+URAAQQ+MicrosoftYaHei-Bold"/>
              </a:rPr>
              <a:t>2G</a:t>
            </a:r>
            <a:r>
              <a:rPr sz="2300" spc="2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300">
                <a:solidFill>
                  <a:srgbClr val="0084FF"/>
                </a:solidFill>
                <a:latin typeface="FLTRLK+MS-UIGothic"/>
                <a:cs typeface="FLTRLK+MS-UIGothic"/>
              </a:rPr>
              <a:t>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43362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84FF"/>
                </a:solidFill>
                <a:latin typeface="VAOOCP+URAAQQ+MicrosoftYaHei-Bold"/>
                <a:cs typeface="VAOOCP+URAAQQ+MicrosoftYaHei-Bold"/>
              </a:rPr>
              <a:t>4G</a:t>
            </a:r>
            <a:r>
              <a:rPr sz="2300" spc="2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300">
                <a:solidFill>
                  <a:srgbClr val="0084FF"/>
                </a:solidFill>
                <a:latin typeface="FLTRLK+MS-UIGothic"/>
                <a:cs typeface="FLTRLK+MS-UIGothic"/>
              </a:rPr>
              <a:t>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数字信号，增加了短信、数据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超高速数据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，支持高清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等高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带宽应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8"/>
            <a:ext cx="1364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等功能。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143362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84FF"/>
                </a:solidFill>
                <a:latin typeface="VAOOCP+URAAQQ+MicrosoftYaHei-Bold"/>
                <a:cs typeface="VAOOCP+URAAQQ+MicrosoftYaHei-Bold"/>
              </a:rPr>
              <a:t>1G</a:t>
            </a:r>
            <a:r>
              <a:rPr sz="2300" spc="2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300">
                <a:solidFill>
                  <a:srgbClr val="0084FF"/>
                </a:solidFill>
                <a:latin typeface="FLTRLK+MS-UIGothic"/>
                <a:cs typeface="FLTRLK+MS-UIGothic"/>
              </a:rPr>
              <a:t>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143362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84FF"/>
                </a:solidFill>
                <a:latin typeface="VAOOCP+URAAQQ+MicrosoftYaHei-Bold"/>
                <a:cs typeface="VAOOCP+URAAQQ+MicrosoftYaHei-Bold"/>
              </a:rPr>
              <a:t>3G</a:t>
            </a:r>
            <a:r>
              <a:rPr sz="2300" spc="2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300">
                <a:solidFill>
                  <a:srgbClr val="0084FF"/>
                </a:solidFill>
                <a:latin typeface="FLTRLK+MS-UIGothic"/>
                <a:cs typeface="FLTRLK+MS-UIGothic"/>
              </a:rPr>
              <a:t>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143362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0084FF"/>
                </a:solidFill>
                <a:latin typeface="VAOOCP+URAAQQ+MicrosoftYaHei-Bold"/>
                <a:cs typeface="VAOOCP+URAAQQ+MicrosoftYaHei-Bold"/>
              </a:rPr>
              <a:t>5G</a:t>
            </a:r>
            <a:r>
              <a:rPr sz="2300" spc="2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300">
                <a:solidFill>
                  <a:srgbClr val="0084FF"/>
                </a:solidFill>
                <a:latin typeface="FLTRLK+MS-UIGothic"/>
                <a:cs typeface="FLTRLK+MS-UIGothic"/>
              </a:rPr>
              <a:t>代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超高速、低延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迟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、大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接数，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支持物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网、人工智能等新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信号，主要提供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音通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高速数据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，支持多媒体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状与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1550">
                <a:solidFill>
                  <a:srgbClr val="0084FF"/>
                </a:solidFill>
                <a:latin typeface="FLTRLK+MS-UIGothic"/>
                <a:cs typeface="FLTRLK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2820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全球移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数已超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UNJMB+QRMSMD+MicrosoftYaHei"/>
                <a:cs typeface="QUNJMB+QRMSMD+MicrosoftYaHei"/>
              </a:rPr>
              <a:t>70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亿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，移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覆盖广泛，移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数据流量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NJMB+QRMSMD+MicrosoftYaHei"/>
                <a:cs typeface="QUNJMB+QRMSMD+MicrosoftYaHei"/>
              </a:rPr>
              <a:t>5G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加速，物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网、云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算、人工智能等新技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与移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信融合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LTRLK+MS-UIGothic"/>
                <a:cs typeface="FLTRLK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争格局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AOOCP+URAAQQ+MicrosoftYaHei-Bold"/>
                <a:cs typeface="VAOOCP+URAAQ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AOOCP+URAAQQ+MicrosoftYaHei-Bold"/>
                <a:cs typeface="VAOOCP+URAAQ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AOOCP+URAAQQ+MicrosoftYaHei-Bold"/>
                <a:cs typeface="VAOOCP+URAAQ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FLTRLK+MS-UIGothic"/>
                <a:cs typeface="FLTRLK+MS-UIGothic"/>
              </a:rPr>
              <a:t>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0084FF"/>
                </a:solidFill>
                <a:latin typeface="FLTRLK+MS-UIGothic"/>
                <a:cs typeface="FLTRLK+MS-UIGothic"/>
              </a:rPr>
              <a:t>商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竞</a:t>
            </a:r>
            <a:r>
              <a:rPr sz="2000">
                <a:solidFill>
                  <a:srgbClr val="0084FF"/>
                </a:solidFill>
                <a:latin typeface="FLTRLK+MS-UIGothic"/>
                <a:cs typeface="FLTRLK+MS-UIGothic"/>
              </a:rPr>
              <a:t>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FLTRLK+MS-UIGothic"/>
                <a:cs typeface="FLTRLK+MS-UIGothic"/>
              </a:rPr>
              <a:t>技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术竞</a:t>
            </a:r>
            <a:r>
              <a:rPr sz="2000">
                <a:solidFill>
                  <a:srgbClr val="0084FF"/>
                </a:solidFill>
                <a:latin typeface="FLTRLK+MS-UIGothic"/>
                <a:cs typeface="FLTRLK+MS-UIGothic"/>
              </a:rPr>
              <a:t>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84FF"/>
                </a:solidFill>
                <a:latin typeface="FLTRLK+MS-UIGothic"/>
                <a:cs typeface="FLTRLK+MS-UIGothic"/>
              </a:rPr>
              <a:t>用服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务竞</a:t>
            </a:r>
            <a:r>
              <a:rPr sz="2000">
                <a:solidFill>
                  <a:srgbClr val="0084FF"/>
                </a:solidFill>
                <a:latin typeface="FLTRLK+MS-UIGothic"/>
                <a:cs typeface="FLTRLK+MS-UIGothic"/>
              </a:rPr>
              <a:t>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全球范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内有多个大型移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通信运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商，如中国移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、中国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通、中国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8541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UNJMB+QRMSMD+MicrosoftYaHei"/>
                <a:cs typeface="QUNJMB+QRMSMD+MicrosoftYaHei"/>
              </a:rPr>
              <a:t>5G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为竞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争焦点，各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商都在加大投入，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占市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先机。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随着移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用服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为竞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争的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VAOOCP+URAAQQ+MicrosoftYaHei-Bold"/>
                <a:cs typeface="VAOOCP+URAAQ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VAOOCP+URAAQQ+MicrosoftYaHei-Bold"/>
                <a:cs typeface="VAOOCP+URAAQQ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3800" spc="23">
                <a:solidFill>
                  <a:srgbClr val="0084FF"/>
                </a:solidFill>
                <a:latin typeface="FLTRLK+MS-UIGothic"/>
                <a:cs typeface="FLTRLK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LTRLK+MS-UIGothic"/>
                <a:cs typeface="FLTRLK+MS-UIGothic"/>
              </a:rPr>
              <a:t>个人客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LTRLK+MS-UIGothic"/>
                <a:cs typeface="FLTRLK+MS-UIGothic"/>
              </a:rPr>
              <a:t>政企客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LTRLK+MS-UIGothic"/>
                <a:cs typeface="FLTRLK+MS-UIGothic"/>
              </a:rPr>
              <a:t>行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以个人或家庭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为单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位的移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通信用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，包括个人和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家庭客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以政府机构、企事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业单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组织为单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位的移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通信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，包括集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和中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小微企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以行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需求的移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通信用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，包括交通、物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流、金融等行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特点与需求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LTRLK+MS-UIGothic"/>
                <a:cs typeface="FLTRLK+MS-UIGothic"/>
              </a:rPr>
              <a:t>个人客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LTRLK+MS-UIGothic"/>
                <a:cs typeface="FLTRLK+MS-UIGothic"/>
              </a:rPr>
              <a:t>政企客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FLTRLK+MS-UIGothic"/>
                <a:cs typeface="FLTRLK+MS-UIGothic"/>
              </a:rPr>
              <a:t>行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注重个性化服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、套餐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、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流量需求大、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价格敏感。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注重高效沟通、安全可靠、定制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注重行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解决方案、高效沟通、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安全、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支持。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3000" y="430630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、数据保密和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FLTRLK+MS-UIGothic"/>
                <a:cs typeface="FLTRLK+MS-UIGothic"/>
              </a:rPr>
              <a:t>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户对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通信服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的需求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84FF"/>
                </a:solidFill>
                <a:latin typeface="FLTRLK+MS-UIGothic"/>
                <a:cs typeface="FLTRLK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LTRLK+MS-UIGothic"/>
                <a:cs typeface="FLTRLK+MS-UIGothic"/>
              </a:rPr>
              <a:t>更加注重个性化服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LTRLK+MS-UIGothic"/>
                <a:cs typeface="FLTRLK+MS-UIGothic"/>
              </a:rPr>
              <a:t>安全可靠的服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DFD"/>
                </a:solidFill>
                <a:latin typeface="FLTRLK+MS-UIGothic"/>
                <a:cs typeface="FLTRLK+MS-UIGothic"/>
              </a:rPr>
              <a:t>保障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随着网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的日益突出，移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通信客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安全和数据保密的要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求越来越高，需要运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商提供更加安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全可靠的服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保障。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随着消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者需求的多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化，移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通信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个性化服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的需求越来越高，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如定制化套餐、个性化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端等。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LTRLK+MS-UIGothic"/>
                <a:cs typeface="FLTRLK+MS-UIGothic"/>
              </a:rPr>
              <a:t>数据流量需求持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2000" spc="23">
                <a:solidFill>
                  <a:srgbClr val="FFFDFD"/>
                </a:solidFill>
                <a:latin typeface="FLTRLK+MS-UIGothic"/>
                <a:cs typeface="FLTRLK+MS-UIGothic"/>
              </a:rPr>
              <a:t>增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随着移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网的普及，移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通信客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数据流量的需求持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FLTRLK+MS-UIGothic"/>
                <a:cs typeface="FLTRLK+MS-UIGothic"/>
              </a:rPr>
              <a:t>覆盖和速度的要求也越来越高。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VAOOCP+URAAQQ+MicrosoftYaHei-Bold"/>
                <a:cs typeface="VAOOCP+URAAQ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VAOOCP+URAAQQ+MicrosoftYaHei-Bold"/>
                <a:cs typeface="VAOOCP+URAAQQ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FLTRLK+MS-UIGothic"/>
                <a:cs typeface="FLTRLK+MS-UIGothic"/>
              </a:rPr>
              <a:t>移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0084FF"/>
                </a:solidFill>
                <a:latin typeface="FLTRLK+MS-UIGothic"/>
                <a:cs typeface="FLTRLK+MS-UIGothic"/>
              </a:rPr>
              <a:t>通信行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业产</a:t>
            </a:r>
            <a:r>
              <a:rPr sz="3800" spc="25">
                <a:solidFill>
                  <a:srgbClr val="0084FF"/>
                </a:solidFill>
                <a:latin typeface="FLTRLK+MS-UIGothic"/>
                <a:cs typeface="FLTRLK+MS-UIGothic"/>
              </a:rPr>
              <a:t>品与服</a:t>
            </a:r>
            <a:r>
              <a:rPr sz="380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https://d.book118.com/115312114211011114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FLTRLK+MS-UIGothic</vt:lpstr>
      <vt:lpstr>SimSun</vt:lpstr>
      <vt:lpstr>GSAOIH+UFSMNB+ArialMT</vt:lpstr>
      <vt:lpstr>Times New Roman</vt:lpstr>
      <vt:lpstr>VAOOCP+URAAQQ+MicrosoftYaHei-Bold</vt:lpstr>
      <vt:lpstr>QUNJMB+QRMSMD+MicrosoftYaHei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2024-09-21T16:41:10.206</cp:lastPrinted>
  <dcterms:created xsi:type="dcterms:W3CDTF">2024-09-21T08:41:10Z</dcterms:created>
  <dcterms:modified xsi:type="dcterms:W3CDTF">2024-09-21T08:41:11Z</dcterms:modified>
</cp:coreProperties>
</file>