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019D08-5FDC-4D33-863E-7BA67E455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4BCBC8-1731-4578-868F-61B18E6474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74484-6E61-4B95-9AB2-C60355BA30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6B0B77-FB07-4BB3-B70D-FD3897A0A0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9407F5-042E-469D-A30A-007D857D69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07CEA2-6847-4976-8DE3-8197E216F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A840CC6-6063-465B-964B-85C0C63AEB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DAAB0D-79EB-4FFC-B0BC-C20E385D99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BED8F7-44F8-4859-8485-8414DB7367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7381D3-D033-44C4-87B9-80AC3AAC81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C2A5E2-9CD4-46B4-ABFB-A019E824F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531301304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禁毒活动策划书策划实施计划方案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宣传方案与推广渠道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预算与资源需求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安全风险评估与应对措施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禁毒活动的意义在于提高公众对毒品危害的认识，增强自我保护意识，减少毒品滥用和依赖现象，维护社会稳定和公共安全。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通过禁毒活动，可以传递正确的价值观和道德观念，引导人们远离毒品，树立健康的生活方式。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禁毒活动也是国家和社会治理的重要手段，通过加强禁毒工作，可以有效地遏制毒品问题的蔓延，保障人民群众的身心健康和生命安全。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禁毒活动的意义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目标人群</a:t>
            </a:r>
          </a:p>
        </p:txBody>
      </p:sp>
      <p:sp>
        <p:nvSpPr>
          <p:cNvPr id="5" name="AutoShape 5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青少年、学生、家庭、社区居民等社会各界人士。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提高公众对毒品危害的认识，增强自我保护意识，减少毒品滥用和依赖现象，树立健康的生活方式。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目标人群与目标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活动预期效果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307454" y="4456549"/>
            <a:ext cx="2267763" cy="1552257"/>
            <a:chOff x="4307454" y="4456549"/>
            <a:chExt cx="2267763" cy="1552257"/>
          </a:xfrm>
        </p:grpSpPr>
        <p:sp>
          <p:nvSpPr>
            <p:cNvPr id="35" name="TextBox 35"/>
            <p:cNvSpPr txBox="1"/>
            <p:nvPr/>
          </p:nvSpPr>
          <p:spPr>
            <a:xfrm>
              <a:off x="4307454" y="4456549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通过宣传和教育，使更多的人了解毒品的危害和预防方法，减少毒品滥用和依赖现象。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838206" y="1281416"/>
            <a:ext cx="2267763" cy="1552257"/>
            <a:chOff x="2838206" y="1281416"/>
            <a:chExt cx="2267763" cy="1552257"/>
          </a:xfrm>
        </p:grpSpPr>
        <p:sp>
          <p:nvSpPr>
            <p:cNvPr id="37" name="TextBox 37"/>
            <p:cNvSpPr txBox="1"/>
            <p:nvPr/>
          </p:nvSpPr>
          <p:spPr>
            <a:xfrm>
              <a:off x="2838206" y="128141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通过禁毒活动的开展，使公众对毒品危害有更加深入的认识，增强自我保护意识。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245950" y="4449809"/>
            <a:ext cx="2267763" cy="1552257"/>
            <a:chOff x="7245950" y="4449809"/>
            <a:chExt cx="2267763" cy="1552257"/>
          </a:xfrm>
        </p:grpSpPr>
        <p:sp>
          <p:nvSpPr>
            <p:cNvPr id="39" name="TextBox 39"/>
            <p:cNvSpPr txBox="1"/>
            <p:nvPr/>
          </p:nvSpPr>
          <p:spPr>
            <a:xfrm>
              <a:off x="7245950" y="4449809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通过禁毒活动的开展，为国家和社会治理做出贡献，维护社会公共安全。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76701" y="1281416"/>
            <a:ext cx="2267763" cy="1552257"/>
            <a:chOff x="5776701" y="1281416"/>
            <a:chExt cx="2267763" cy="1552257"/>
          </a:xfrm>
        </p:grpSpPr>
        <p:sp>
          <p:nvSpPr>
            <p:cNvPr id="41" name="TextBox 41"/>
            <p:cNvSpPr txBox="1"/>
            <p:nvPr/>
          </p:nvSpPr>
          <p:spPr>
            <a:xfrm>
              <a:off x="5776701" y="1281416"/>
              <a:ext cx="2267763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通过活动的开展，树立健康的生活方式和正确的价值观，促进社会和谐稳定。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珍爱生命，远离毒品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活动主题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健康人生，绿色无毒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活动名称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活动主题与名称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5" name="AutoShape 5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活动时间：2023年6月1日（国际儿童节）下午2点至5点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9" name="AutoShape 9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TextBox 11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活动地点：市人民广场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3" name="AutoShape 13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参与人员：市禁毒办工作人员、志愿者、禁毒公益组织成员、社会各界人士及青少年学生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活动时间、地点、参与人员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5" name="AutoShape 5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Freeform 7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活动流程与内容设计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31" name="AutoShape 31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2" name="TextBox 32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4" name="TextBox 34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活动流程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6" name="AutoShape 36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7" name="TextBox 37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9" name="TextBox 39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1. 14:00-14:30：活动开幕式，主持人介绍嘉宾及活动主题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41" name="AutoShape 41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3" name="TextBox 43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14:30-15:00：禁毒办工作人员进行禁毒知识宣讲，介绍毒品的危害及如何预防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6" name="TextBox 6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3. 15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00-15:30：志愿者表演禁毒主题歌曲、舞蹈等文艺节目，增强观众对毒品的认识</a:t>
            </a:r>
          </a:p>
        </p:txBody>
      </p:sp>
      <p:sp>
        <p:nvSpPr>
          <p:cNvPr id="8" name="AutoShape 8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0" name="TextBox 10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4. 15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30-16:00：现场互动环节，邀请专业人士进行毒品样品展示及讲解，让观众更加直观地了解毒品对身体的危害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4" name="TextBox 14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00-16:30：禁毒公益组织成员分享戒毒经历和心路历程，让观众深刻感受到毒品对个人和家庭的危害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活动流程与内容设计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774" r="7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30-17:00：社会各界人士及青少年学生代表宣读禁毒誓词，呼吁大家珍爱生命，远离毒品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00-17:30：活动结束，主持人致辞并感谢所有参与人员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活动流程与内容设计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7. 17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6. 16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2. 通过现场互动环节，让观众更加深入地了解毒品的危害和戒毒的困难，激发他们对禁毒工作的关注和支持</a:t>
            </a:r>
          </a:p>
        </p:txBody>
      </p:sp>
      <p:sp>
        <p:nvSpPr>
          <p:cNvPr id="9" name="AutoShape 9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活动内容设计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1. 通过宣传展板、宣传册等宣传形式，向观众宣传毒品的危害及预防措施，提高公众的禁毒意识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活动流程与内容设计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活动流程与内容设计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3. 通过文艺表演和分享会等形式，增强观众对禁毒工作的认识和理解，提高他们的禁毒意识和参与度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 通过宣读禁毒誓词等形式，呼吁广大市民珍爱生命，远离毒品，共同营造一个和谐、健康的社会环境。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宣传方案与推广渠道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https://d.book118.com/115313013043011040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2024-08-31T03:51:45.089</cp:lastPrinted>
  <dcterms:created xsi:type="dcterms:W3CDTF">2024-08-30T19:51:45Z</dcterms:created>
  <dcterms:modified xsi:type="dcterms:W3CDTF">2024-08-30T19:51:47Z</dcterms:modified>
</cp:coreProperties>
</file>