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4B3B9-45F6-4840-90DA-769BF5735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EA01D-E11D-4071-B554-0746AEA6C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27F5C-62D9-40AE-A29D-3857553BE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A9CE7-D87C-4DAE-A9DF-1FB85ABBE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DF7AE0-67E7-49B4-8811-6BAD4019A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E9DDF6-3B99-4B23-B91B-00FB47C9C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338A27-BD63-43D3-AF0A-66AFA9EEB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00282-061A-4FF5-8514-9DA256BA5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E62D8-04E4-4906-8477-91C408713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586C5-5CFE-4075-8796-3800EE6FA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CF960-1189-451C-B178-9847E072F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202230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新生儿心肺复苏抢救流程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新生儿心肺复苏的重要性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新生儿心肺复苏抢救流程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新生儿心肺复苏的注意事项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新生儿心肺复苏的后续护理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新生儿心肺复苏的成功案例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新生儿心肺复苏的重要性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新生儿心肺复苏具有紧迫性、专业性和复杂性，需要迅速、准确的急救措施，以最大程度地减少对新生儿的伤害。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新生儿心肺复苏是指通过一系列急救措施，对出现呼吸、心跳骤停等紧急状况的新生儿进行抢救，以恢复其生命体征的紧急处理过程。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232" b="1723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挽救生命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及时、正确的心肺复苏抢救流程能够有效地挽救新生儿的生命，避免因窒息、呼吸衰竭等紧急状况导致的死亡。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减少后遗症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正确的心肺复苏能够减少新生儿脑部缺氧等后遗症的发生，提高新生儿的生存质量。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遵循标准化的心肺复苏抢救流程，能够确保急救措施的准确性和有效性，提高抢救成功率。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抢救流程的重要性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192" b="419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新生儿心肺复苏抢救流程的发展经历了漫长的历史过程，从最初的简单急救措施到如今的标准化的心肺复苏流程。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随着医学技术的不断进步，新生儿心肺复苏抢救流程也在不断完善和优化，如更加注重胸外按压、人工呼吸等关键环节的操作规范。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随着研究的深入和新技术的应用，新生儿心肺复苏抢救流程将继续向着更加科学、高效的方向发展，为更多的新生儿带来生的希望。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抢救流程的历史与发展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新生儿心肺复苏抢救流程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判断新生儿是否出现心跳骤停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通过触摸脉搏或听心音来确定心跳是否停止。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评估新生儿意识和反应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观察新生儿是否有意识、是否对刺激有反应，以及是否有呼吸困难。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3856" b="1385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将新生儿的头部稍微后仰，使下颌角与耳垂的连线与地面垂直，以保持气道通畅。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如果呼吸道内有异物，应立即清除。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1934" b="21934"/>
          <a:stretch>
            <a:fillRect/>
          </a:stretch>
        </p:blipFill>
        <p:spPr>
          <a:xfrm>
            <a:off x="6099052" y="1665911"/>
            <a:ext cx="5058969" cy="426057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用面罩或口对口的方式进行人工呼吸，每次吹气持续1秒左右，使胸部隆起。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每分钟吹气频率为30-40次，直到自主呼吸恢复。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078" b="2307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01" b="2860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每分钟按压频率为100-120次，与人工呼吸配合进行。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将双手放在新生儿胸骨的下半部分，用适当的力度进行按压，每次按压后应让胸廓完全回复原位。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在必要情况下，可以使用肾上腺素等药物来增强心脏的收缩力和血管的舒张功能。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在医生的指导下进行药物治疗，并密切监测新生儿的生命体征。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https://d.book118.com/115320223032011043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2024-09-04T19:01:36.586</cp:lastPrinted>
  <dcterms:created xsi:type="dcterms:W3CDTF">2024-09-04T11:01:36Z</dcterms:created>
  <dcterms:modified xsi:type="dcterms:W3CDTF">2024-09-04T11:01:38Z</dcterms:modified>
</cp:coreProperties>
</file>