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0A2E1-A427-43FD-B2A1-137637B46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0A054-796E-4608-B149-0D97B1B1E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B1190-4B64-464F-8B90-610EF5FF1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08E55-02EC-45D9-BDBA-851AF3BCF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D5C9E3-2332-4C76-B336-C6936B948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AA3AF-55E4-48AD-8FC3-5DCDBDE6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FA4C9-BFBD-40C7-8088-812E8BDCF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03F00-8283-484B-AF2E-E480ABBC6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1C88E-8EA9-4627-9850-56A16AABC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041FC-7EA6-4027-AA48-3E6BE796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62A08-381B-4A91-8C5A-61AF7CAB9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210030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劳动课题开题报告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研究问题与目标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研究方法与框架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研究内容与步骤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预期成果与创新点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当前社会对劳动教育的重视程度不断提高，劳动教育成为促进学生全面发展的重要组成部分。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随着经济的发展和产业结构的调整，传统劳动观念和劳动方式正在发生深刻变化，需要重新审视和探讨劳动教育的内涵和外延。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46" b="164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77" b="1677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当前学校教育体系中，劳动教育课程设置不够完善，缺乏系统性和科学性，需要加强研究和改进。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95" b="138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有利于深入理解劳动教育的内涵和外延，为学校教育体系中的劳动教育课程设置提供理论支持和实践指导。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有利于促进学生全面发展，提高学生的综合素质和社会适应能力。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有利于推动教育改革，完善学校教育体系，提高教育质量。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研究问题与目标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针对我国劳动市场的现状，分析存在的问题和挑战，探讨其原因和影响。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当前我国劳动市场的现状与问题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研究现有劳动法律法规的不足之处，提出完善建议，并探讨如何加强法律法规的执行力度。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劳动法律法规的完善与执行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研究劳动者权益保护的现状和问题，提出加强劳动者权益保护的措施和方案。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劳动者权益保护与促进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分析劳动教育及培训的现状和问题，提出加强劳动教育及培训的建议和方案。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劳动教育与培训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深入了解我国劳动市场的现状和问题，为政策制定提供科学依据。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加强劳动者权益保护，提高劳动者的生活质量和幸福感。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研究目标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提出完善劳动法律法规的建议，促进劳动法律法规的执行。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加强劳动教育及培训，提高劳动者的技能水平和综合素质。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国内对劳动课题的研究起步较晚，但近年来发展迅速。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主要集中在劳动法、劳动经济学、劳动关系等领域。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研究内容主要涉及劳动法律法规的制定与实施、劳动市场的供求关系、劳动者权益保护等。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0245" b="30245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研究领域广泛，包括劳动经济学、劳动法、人力资源管理等。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重点关注劳动市场的效率与公平、劳动者权益的保护以及全球化对劳动市场的影响等。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国外对劳动课题的研究历史较长，积累了丰富的经验。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对新兴劳动形态如共享经济、平台经济的劳动者权益保护等研究不足。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在某些特定行业或地区的劳动问题研究尚不充分。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研究空白与局限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26" b="1662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缺乏对全球劳动市场的比较研究。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研究局限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现有研究多侧重于理论分析，实证研究相对较少。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研究空白与局限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https://d.book118.com/115321003040011104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2024-09-13T20:48:48.380</cp:lastPrinted>
  <dcterms:created xsi:type="dcterms:W3CDTF">2024-09-13T12:48:48Z</dcterms:created>
  <dcterms:modified xsi:type="dcterms:W3CDTF">2024-09-13T12:48:50Z</dcterms:modified>
</cp:coreProperties>
</file>