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C77CC-5BDB-4F50-935F-EFA364CE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50A27-ACB5-4297-8BF6-1B7AE7E0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37514-E658-435D-ACC7-F2E320F4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ED3B7-C6B9-4ECC-B4F8-BC35CB823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1F284-971B-4127-A571-686B40462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4EF40-B243-4CBB-B8F6-ECF1E727C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195B5-7464-4004-8A24-C534909D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64B75-BD71-402B-B7B0-FA45FA96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01EF8-424C-44A5-B75F-7D6C7D095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9BD5A-1D9B-40B3-B02D-8836273D5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E2806-6B03-451E-B151-A2FAEA35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23342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护理质量安全与病人多学科合作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病人多学科合作背景与意义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护理质量安全与多学科合作的关系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实施护理质量安全与多学科合作的策略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护理质量安全是指在护理过程中，通过采取一系列预防和控制措施，确保病人获得高质量、安全、有效的护理服务，减少或避免护理过程中可能出现的风险、错误和不良事件。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护理质量安全是医疗质量的重要组成部分，直接关系到病人的生命安全和健康。提高护理质量安全水平，有助于减少医疗事故和纠纷，提升医院整体声誉和竞争力，同时也有利于提高护士的职业素养和社会地位。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目前，我国护理质量安全水平在不断提高，但仍存在一些问题和挑战。如部分护士缺乏专业知识和技能，护理操作不规范；部分医院护理管理制度不完善，监管不到位；部分病人对护理服务不满意，投诉率较高。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病人需求的不断提高，护理质量安全面临诸多挑战。如如何提高护士的专业素质和操作技能，确保护理操作的规范性和安全性；如何完善医院护理管理制度，加强对护理质量的监管和评估；如何满足病人多样化的需求，提高病人满意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提升护理质量安全的意义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保障病人安全：通过提升护理质量安全水平，可以减少或避免护理过程中可能出现的风险、错误和不良事件，从而保障病人的生命安全和健康。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提高医疗质量：护理质量安全是医疗质量的重要组成部分。提升护理质量安全水平，有助于提高医疗质量，减少医疗事故和纠纷的发生。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提升医院声誉：高质量的护理服务可以提高病人满意度，进而提升医院整体声誉和竞争力。同时也有利于提高护士的职业素养和社会地位。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合作：提升护理质量安全需要多学科的合作与支持。医生、药师、营养师等其他医疗团队成员与护士紧密合作，共同为病人提供全面、连续、优质的医疗服务。这种多学科合作模式有助于提高医疗效率和质量，促进病人康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病人多学科合作背景与意义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多学科合作能够提供更全面、连续性的医疗服务，满足患者的多元化需求，提高患者满意度。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多学科合作是指来自两个或多个学科的专业人员，围绕共同的目标或问题，通过协同工作、知识共享和资源整合，提供综合、全面的解决方案。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提高诊疗效率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通过多学科团队协作，能够快速、准确地诊断疾病，制定个性化治疗方案。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实现各专业领域的知识、技能和资源的有效整合，提高医疗资源的利用效率。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多学科合作定义及优势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国外多学科合作现状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发达国家较早开始探索多学科合作模式，已建立较为完善的制度和流程。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重视跨学科教育和培训，培养具备多学科背景的医学人才。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国内外多学科合作现状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通过政策引导和资金支持，鼓励医疗机构开展多学科合作。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国内多学科合作现状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近年来，我国医疗机构逐渐认识到多学科合作的重要性，开始探索和实践多学科合作模式。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国内外多学科合作现状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10" r="33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国内外多学科合作现状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政府层面出台相关政策，推动医疗机构开展多学科合作。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部分大型医院已建立多学科联合诊疗中心或团队，为患者提供一站式服务。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通过多学科合作，护理人员能够更全面地了解患者的病情和治疗方案，从而提供更精准、个性化的护理服务。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多学科团队能够共同评估患者的风险因素，制定针对性的护理措施，降低并发症的发生率。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多学科合作有助于为患者提供全面的康复计划，包括心理、营养、运动等方面的指导，加速患者的康复进程。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参与多学科合作有助于护士拓宽知识面、提升技能水平，增强综合职业素养。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病人多学科合作在护理中的应用价值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护理质量安全与多学科合作的关系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护理与医学、药学、营养学等多学科存在互补性，共同为病人提供全面、连续的医疗服务。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学科间互补性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20" r="33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提升护理专业水平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多学科合作有助于实现信息共享，提高沟通效率，确保医疗决策的科学性和准确性。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通过与多学科专家的交流与合作，护理人员可以不断提升自身专业水平和技能。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相互支持与促进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https://d.book118.com/115323342010011100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2024-09-07T17:08:30.315</cp:lastPrinted>
  <dcterms:created xsi:type="dcterms:W3CDTF">2024-09-07T09:08:30Z</dcterms:created>
  <dcterms:modified xsi:type="dcterms:W3CDTF">2024-09-07T09:08:32Z</dcterms:modified>
</cp:coreProperties>
</file>