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42DA3-0EC0-4E9B-B9A1-97ADCE21A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B9B7E-573A-4ECC-8F3E-3703C6D45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3C34A-BFB2-4FE9-BE3A-407809804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473C6-F4F1-4C10-A3E6-1CE08F2A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1767B-43F4-475D-BF80-6BE05D8D1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5A64E-DB35-4FCA-A718-249F48FD0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4C041-0024-496D-A792-B39BD9223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6A6A0-FF44-4C96-A015-FC0D3BE95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E962E-F6D2-4978-AD5B-9EED76CEF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1D917-CDC9-4DED-B9AE-091F87576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356EB-D4A6-47C0-9D35-44068B88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24221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静配中心概述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静配中心护理的核心概念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静配中心护理流程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静配中心护理的挑战与解决方案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静配中心护理案例研究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静配中心概述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静配中心（Pharmacy Automation System）是一种集成了自动化、信息化技术的药品配置中心，主要负责全院或区域范围内药品的集中配置和配送。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静配中心具有高度的自动化、智能化和信息化特点，能够实现快速、准确、安全地配置和配送药品，提高医疗质量和效率。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提高药品配置的准确性和安全性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静配中心采用先进的自动化技术，能够减少人为错误和交叉感染的风险，提高药品配置的准确性和安全性。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静配中心能够集中配置和配送药品，减少了医护人员的工作量，提高了医疗效率，使医护人员能够更好地专注于患者的诊疗和护理。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促进医院信息化建设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静配中心是医院信息化建设的重要组成部分，能够促进医院各部门之间的信息共享和协同工作，提升医院的整体运营和管理水平。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静配中心的重要性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静配中心的概念起源于20世纪70年代，随着自动化和信息化技术的不断发展，其功能和规模也不断扩大和完善。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未来，随着人工智能、物联网等新技术的应用，静配中心将进一步向智能化、自动化的方向发展，进一步提高医疗质量和效率。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静配中心的历史与发展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静配中心护理的核心概念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确保药品来源合法、质量可靠，定期对药品供应商进行评估和审计。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833" r="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药品追溯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根据药品的特性，合理规划药品的储存区域，确保药品的储存条件符合规定。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建立药品追溯体系，对药品的采购、储存、配置和使用进行全程监控，确保药品安全可追溯。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根据临床需求和药品库存情况，制定合理的配置计划，确保药品及时、准确地配置。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严格按照操作规程进行配置，确保配置过程中无菌、准确、安全。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建立完善的配置记录，包括配置日期、操作人员、审核人员等信息，以备查验。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制定严格的质量控制标准，确保配置的药品符合国家相关法规和标准。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定期对配置的药品进行质量检测，包括无菌试验、渗透压检测等，确保药品质量合格。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针对质量检测中发现的问题，及时进行整改和改进，提高药品配置质量。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定期对护理人员进行药品管理、配置技能等方面的培训，提高护理人员的专业水平。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加强护理人员的安全意识教育，确保在药品管理、配置和使用过程中遵循安全操作规程。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提供必要的个人防护用品，如手套、口罩、防护服等，降低职业暴露风险。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静配中心护理流程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核对药品数量、规格、有效期等信息，确保无误后进行签收。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根据药品的特性进行分类存储，确保药品在适宜的环境下保存，防止药品受潮、霉变、过期等问题。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药品接收与存储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药品存储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药品接收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核对医嘱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对医生开具的医嘱进行核对，确保无误后进行配置。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核对药品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对即将使用的药品进行核对，确保药品的名称、规格、数量等信息与医嘱一致。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配置前的核对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https://d.book118.com/115324221132011121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2024-09-24T11:49:03.345</cp:lastPrinted>
  <dcterms:created xsi:type="dcterms:W3CDTF">2024-09-24T03:49:03Z</dcterms:created>
  <dcterms:modified xsi:type="dcterms:W3CDTF">2024-09-24T03:49:05Z</dcterms:modified>
</cp:coreProperties>
</file>