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Default Extension="svg" ContentType="image/sv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20.xml" ContentType="application/vnd.openxmlformats-officedocument.presentationml.notesSlide+xml"/>
  <Override PartName="/ppt/notesSlides/notesSlide21.xml" ContentType="application/vnd.openxmlformats-officedocument.presentationml.notesSlide+xml"/>
  <Override PartName="/ppt/notesSlides/notesSlide22.xml" ContentType="application/vnd.openxmlformats-officedocument.presentationml.notesSlide+xml"/>
  <Override PartName="/ppt/notesSlides/notesSlide23.xml" ContentType="application/vnd.openxmlformats-officedocument.presentationml.notesSlide+xml"/>
  <Override PartName="/ppt/notesSlides/notesSlide24.xml" ContentType="application/vnd.openxmlformats-officedocument.presentationml.notesSlide+xml"/>
  <Override PartName="/ppt/notesSlides/notesSlide25.xml" ContentType="application/vnd.openxmlformats-officedocument.presentationml.notesSlide+xml"/>
  <Override PartName="/ppt/notesSlides/notesSlide26.xml" ContentType="application/vnd.openxmlformats-officedocument.presentationml.notesSlide+xml"/>
  <Override PartName="/ppt/notesSlides/notesSlide27.xml" ContentType="application/vnd.openxmlformats-officedocument.presentationml.notesSlide+xml"/>
  <Override PartName="/ppt/notesSlides/notesSlide28.xml" ContentType="application/vnd.openxmlformats-officedocument.presentationml.notesSlide+xml"/>
  <Override PartName="/ppt/notesSlides/notesSlide29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30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ppt/slideLayouts/slideLayout25.xml" ContentType="application/vnd.openxmlformats-officedocument.presentationml.slideLayout+xml"/>
  <Override PartName="/ppt/slideLayouts/slideLayout26.xml" ContentType="application/vnd.openxmlformats-officedocument.presentationml.slideLayout+xml"/>
  <Override PartName="/ppt/slideLayouts/slideLayout27.xml" ContentType="application/vnd.openxmlformats-officedocument.presentationml.slideLayout+xml"/>
  <Override PartName="/ppt/slideLayouts/slideLayout28.xml" ContentType="application/vnd.openxmlformats-officedocument.presentationml.slideLayout+xml"/>
  <Override PartName="/ppt/slideLayouts/slideLayout29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30.xml" ContentType="application/vnd.openxmlformats-officedocument.presentationml.slideLayout+xml"/>
  <Override PartName="/ppt/slideLayouts/slideLayout31.xml" ContentType="application/vnd.openxmlformats-officedocument.presentationml.slideLayout+xml"/>
  <Override PartName="/ppt/slideLayouts/slideLayout32.xml" ContentType="application/vnd.openxmlformats-officedocument.presentationml.slideLayout+xml"/>
  <Override PartName="/ppt/slideLayouts/slideLayout33.xml" ContentType="application/vnd.openxmlformats-officedocument.presentationml.slideLayout+xml"/>
  <Override PartName="/ppt/slideLayouts/slideLayout34.xml" ContentType="application/vnd.openxmlformats-officedocument.presentationml.slideLayout+xml"/>
  <Override PartName="/ppt/slideLayouts/slideLayout35.xml" ContentType="application/vnd.openxmlformats-officedocument.presentationml.slideLayout+xml"/>
  <Override PartName="/ppt/slideLayouts/slideLayout36.xml" ContentType="application/vnd.openxmlformats-officedocument.presentationml.slideLayout+xml"/>
  <Override PartName="/ppt/slideLayouts/slideLayout37.xml" ContentType="application/vnd.openxmlformats-officedocument.presentationml.slideLayout+xml"/>
  <Override PartName="/ppt/slideLayouts/slideLayout38.xml" ContentType="application/vnd.openxmlformats-officedocument.presentationml.slideLayout+xml"/>
  <Override PartName="/ppt/slideLayouts/slideLayout39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40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00.xml" ContentType="application/vnd.openxmlformats-officedocument.presentationml.tags+xml"/>
  <Override PartName="/ppt/tags/tag101.xml" ContentType="application/vnd.openxmlformats-officedocument.presentationml.tags+xml"/>
  <Override PartName="/ppt/tags/tag102.xml" ContentType="application/vnd.openxmlformats-officedocument.presentationml.tags+xml"/>
  <Override PartName="/ppt/tags/tag103.xml" ContentType="application/vnd.openxmlformats-officedocument.presentationml.tags+xml"/>
  <Override PartName="/ppt/tags/tag104.xml" ContentType="application/vnd.openxmlformats-officedocument.presentationml.tags+xml"/>
  <Override PartName="/ppt/tags/tag105.xml" ContentType="application/vnd.openxmlformats-officedocument.presentationml.tags+xml"/>
  <Override PartName="/ppt/tags/tag106.xml" ContentType="application/vnd.openxmlformats-officedocument.presentationml.tags+xml"/>
  <Override PartName="/ppt/tags/tag107.xml" ContentType="application/vnd.openxmlformats-officedocument.presentationml.tags+xml"/>
  <Override PartName="/ppt/tags/tag108.xml" ContentType="application/vnd.openxmlformats-officedocument.presentationml.tags+xml"/>
  <Override PartName="/ppt/tags/tag109.xml" ContentType="application/vnd.openxmlformats-officedocument.presentationml.tags+xml"/>
  <Override PartName="/ppt/tags/tag11.xml" ContentType="application/vnd.openxmlformats-officedocument.presentationml.tags+xml"/>
  <Override PartName="/ppt/tags/tag110.xml" ContentType="application/vnd.openxmlformats-officedocument.presentationml.tags+xml"/>
  <Override PartName="/ppt/tags/tag111.xml" ContentType="application/vnd.openxmlformats-officedocument.presentationml.tags+xml"/>
  <Override PartName="/ppt/tags/tag112.xml" ContentType="application/vnd.openxmlformats-officedocument.presentationml.tags+xml"/>
  <Override PartName="/ppt/tags/tag113.xml" ContentType="application/vnd.openxmlformats-officedocument.presentationml.tags+xml"/>
  <Override PartName="/ppt/tags/tag114.xml" ContentType="application/vnd.openxmlformats-officedocument.presentationml.tags+xml"/>
  <Override PartName="/ppt/tags/tag115.xml" ContentType="application/vnd.openxmlformats-officedocument.presentationml.tags+xml"/>
  <Override PartName="/ppt/tags/tag116.xml" ContentType="application/vnd.openxmlformats-officedocument.presentationml.tags+xml"/>
  <Override PartName="/ppt/tags/tag117.xml" ContentType="application/vnd.openxmlformats-officedocument.presentationml.tags+xml"/>
  <Override PartName="/ppt/tags/tag118.xml" ContentType="application/vnd.openxmlformats-officedocument.presentationml.tags+xml"/>
  <Override PartName="/ppt/tags/tag119.xml" ContentType="application/vnd.openxmlformats-officedocument.presentationml.tags+xml"/>
  <Override PartName="/ppt/tags/tag12.xml" ContentType="application/vnd.openxmlformats-officedocument.presentationml.tags+xml"/>
  <Override PartName="/ppt/tags/tag120.xml" ContentType="application/vnd.openxmlformats-officedocument.presentationml.tags+xml"/>
  <Override PartName="/ppt/tags/tag121.xml" ContentType="application/vnd.openxmlformats-officedocument.presentationml.tags+xml"/>
  <Override PartName="/ppt/tags/tag122.xml" ContentType="application/vnd.openxmlformats-officedocument.presentationml.tags+xml"/>
  <Override PartName="/ppt/tags/tag123.xml" ContentType="application/vnd.openxmlformats-officedocument.presentationml.tags+xml"/>
  <Override PartName="/ppt/tags/tag124.xml" ContentType="application/vnd.openxmlformats-officedocument.presentationml.tags+xml"/>
  <Override PartName="/ppt/tags/tag125.xml" ContentType="application/vnd.openxmlformats-officedocument.presentationml.tags+xml"/>
  <Override PartName="/ppt/tags/tag126.xml" ContentType="application/vnd.openxmlformats-officedocument.presentationml.tags+xml"/>
  <Override PartName="/ppt/tags/tag127.xml" ContentType="application/vnd.openxmlformats-officedocument.presentationml.tags+xml"/>
  <Override PartName="/ppt/tags/tag128.xml" ContentType="application/vnd.openxmlformats-officedocument.presentationml.tags+xml"/>
  <Override PartName="/ppt/tags/tag129.xml" ContentType="application/vnd.openxmlformats-officedocument.presentationml.tags+xml"/>
  <Override PartName="/ppt/tags/tag13.xml" ContentType="application/vnd.openxmlformats-officedocument.presentationml.tags+xml"/>
  <Override PartName="/ppt/tags/tag130.xml" ContentType="application/vnd.openxmlformats-officedocument.presentationml.tags+xml"/>
  <Override PartName="/ppt/tags/tag131.xml" ContentType="application/vnd.openxmlformats-officedocument.presentationml.tags+xml"/>
  <Override PartName="/ppt/tags/tag132.xml" ContentType="application/vnd.openxmlformats-officedocument.presentationml.tags+xml"/>
  <Override PartName="/ppt/tags/tag133.xml" ContentType="application/vnd.openxmlformats-officedocument.presentationml.tags+xml"/>
  <Override PartName="/ppt/tags/tag134.xml" ContentType="application/vnd.openxmlformats-officedocument.presentationml.tags+xml"/>
  <Override PartName="/ppt/tags/tag135.xml" ContentType="application/vnd.openxmlformats-officedocument.presentationml.tags+xml"/>
  <Override PartName="/ppt/tags/tag136.xml" ContentType="application/vnd.openxmlformats-officedocument.presentationml.tags+xml"/>
  <Override PartName="/ppt/tags/tag137.xml" ContentType="application/vnd.openxmlformats-officedocument.presentationml.tags+xml"/>
  <Override PartName="/ppt/tags/tag138.xml" ContentType="application/vnd.openxmlformats-officedocument.presentationml.tags+xml"/>
  <Override PartName="/ppt/tags/tag139.xml" ContentType="application/vnd.openxmlformats-officedocument.presentationml.tags+xml"/>
  <Override PartName="/ppt/tags/tag14.xml" ContentType="application/vnd.openxmlformats-officedocument.presentationml.tags+xml"/>
  <Override PartName="/ppt/tags/tag140.xml" ContentType="application/vnd.openxmlformats-officedocument.presentationml.tags+xml"/>
  <Override PartName="/ppt/tags/tag141.xml" ContentType="application/vnd.openxmlformats-officedocument.presentationml.tags+xml"/>
  <Override PartName="/ppt/tags/tag142.xml" ContentType="application/vnd.openxmlformats-officedocument.presentationml.tags+xml"/>
  <Override PartName="/ppt/tags/tag143.xml" ContentType="application/vnd.openxmlformats-officedocument.presentationml.tags+xml"/>
  <Override PartName="/ppt/tags/tag144.xml" ContentType="application/vnd.openxmlformats-officedocument.presentationml.tags+xml"/>
  <Override PartName="/ppt/tags/tag145.xml" ContentType="application/vnd.openxmlformats-officedocument.presentationml.tags+xml"/>
  <Override PartName="/ppt/tags/tag146.xml" ContentType="application/vnd.openxmlformats-officedocument.presentationml.tags+xml"/>
  <Override PartName="/ppt/tags/tag147.xml" ContentType="application/vnd.openxmlformats-officedocument.presentationml.tags+xml"/>
  <Override PartName="/ppt/tags/tag148.xml" ContentType="application/vnd.openxmlformats-officedocument.presentationml.tags+xml"/>
  <Override PartName="/ppt/tags/tag149.xml" ContentType="application/vnd.openxmlformats-officedocument.presentationml.tags+xml"/>
  <Override PartName="/ppt/tags/tag15.xml" ContentType="application/vnd.openxmlformats-officedocument.presentationml.tags+xml"/>
  <Override PartName="/ppt/tags/tag150.xml" ContentType="application/vnd.openxmlformats-officedocument.presentationml.tags+xml"/>
  <Override PartName="/ppt/tags/tag151.xml" ContentType="application/vnd.openxmlformats-officedocument.presentationml.tags+xml"/>
  <Override PartName="/ppt/tags/tag152.xml" ContentType="application/vnd.openxmlformats-officedocument.presentationml.tags+xml"/>
  <Override PartName="/ppt/tags/tag153.xml" ContentType="application/vnd.openxmlformats-officedocument.presentationml.tags+xml"/>
  <Override PartName="/ppt/tags/tag154.xml" ContentType="application/vnd.openxmlformats-officedocument.presentationml.tags+xml"/>
  <Override PartName="/ppt/tags/tag155.xml" ContentType="application/vnd.openxmlformats-officedocument.presentationml.tags+xml"/>
  <Override PartName="/ppt/tags/tag156.xml" ContentType="application/vnd.openxmlformats-officedocument.presentationml.tags+xml"/>
  <Override PartName="/ppt/tags/tag157.xml" ContentType="application/vnd.openxmlformats-officedocument.presentationml.tags+xml"/>
  <Override PartName="/ppt/tags/tag158.xml" ContentType="application/vnd.openxmlformats-officedocument.presentationml.tags+xml"/>
  <Override PartName="/ppt/tags/tag159.xml" ContentType="application/vnd.openxmlformats-officedocument.presentationml.tags+xml"/>
  <Override PartName="/ppt/tags/tag16.xml" ContentType="application/vnd.openxmlformats-officedocument.presentationml.tags+xml"/>
  <Override PartName="/ppt/tags/tag160.xml" ContentType="application/vnd.openxmlformats-officedocument.presentationml.tags+xml"/>
  <Override PartName="/ppt/tags/tag161.xml" ContentType="application/vnd.openxmlformats-officedocument.presentationml.tags+xml"/>
  <Override PartName="/ppt/tags/tag162.xml" ContentType="application/vnd.openxmlformats-officedocument.presentationml.tags+xml"/>
  <Override PartName="/ppt/tags/tag163.xml" ContentType="application/vnd.openxmlformats-officedocument.presentationml.tags+xml"/>
  <Override PartName="/ppt/tags/tag164.xml" ContentType="application/vnd.openxmlformats-officedocument.presentationml.tags+xml"/>
  <Override PartName="/ppt/tags/tag165.xml" ContentType="application/vnd.openxmlformats-officedocument.presentationml.tags+xml"/>
  <Override PartName="/ppt/tags/tag166.xml" ContentType="application/vnd.openxmlformats-officedocument.presentationml.tags+xml"/>
  <Override PartName="/ppt/tags/tag167.xml" ContentType="application/vnd.openxmlformats-officedocument.presentationml.tags+xml"/>
  <Override PartName="/ppt/tags/tag168.xml" ContentType="application/vnd.openxmlformats-officedocument.presentationml.tags+xml"/>
  <Override PartName="/ppt/tags/tag169.xml" ContentType="application/vnd.openxmlformats-officedocument.presentationml.tags+xml"/>
  <Override PartName="/ppt/tags/tag17.xml" ContentType="application/vnd.openxmlformats-officedocument.presentationml.tags+xml"/>
  <Override PartName="/ppt/tags/tag170.xml" ContentType="application/vnd.openxmlformats-officedocument.presentationml.tags+xml"/>
  <Override PartName="/ppt/tags/tag171.xml" ContentType="application/vnd.openxmlformats-officedocument.presentationml.tags+xml"/>
  <Override PartName="/ppt/tags/tag172.xml" ContentType="application/vnd.openxmlformats-officedocument.presentationml.tags+xml"/>
  <Override PartName="/ppt/tags/tag173.xml" ContentType="application/vnd.openxmlformats-officedocument.presentationml.tags+xml"/>
  <Override PartName="/ppt/tags/tag174.xml" ContentType="application/vnd.openxmlformats-officedocument.presentationml.tags+xml"/>
  <Override PartName="/ppt/tags/tag175.xml" ContentType="application/vnd.openxmlformats-officedocument.presentationml.tags+xml"/>
  <Override PartName="/ppt/tags/tag176.xml" ContentType="application/vnd.openxmlformats-officedocument.presentationml.tags+xml"/>
  <Override PartName="/ppt/tags/tag177.xml" ContentType="application/vnd.openxmlformats-officedocument.presentationml.tags+xml"/>
  <Override PartName="/ppt/tags/tag178.xml" ContentType="application/vnd.openxmlformats-officedocument.presentationml.tags+xml"/>
  <Override PartName="/ppt/tags/tag179.xml" ContentType="application/vnd.openxmlformats-officedocument.presentationml.tags+xml"/>
  <Override PartName="/ppt/tags/tag18.xml" ContentType="application/vnd.openxmlformats-officedocument.presentationml.tags+xml"/>
  <Override PartName="/ppt/tags/tag180.xml" ContentType="application/vnd.openxmlformats-officedocument.presentationml.tags+xml"/>
  <Override PartName="/ppt/tags/tag181.xml" ContentType="application/vnd.openxmlformats-officedocument.presentationml.tags+xml"/>
  <Override PartName="/ppt/tags/tag182.xml" ContentType="application/vnd.openxmlformats-officedocument.presentationml.tags+xml"/>
  <Override PartName="/ppt/tags/tag183.xml" ContentType="application/vnd.openxmlformats-officedocument.presentationml.tags+xml"/>
  <Override PartName="/ppt/tags/tag184.xml" ContentType="application/vnd.openxmlformats-officedocument.presentationml.tags+xml"/>
  <Override PartName="/ppt/tags/tag185.xml" ContentType="application/vnd.openxmlformats-officedocument.presentationml.tags+xml"/>
  <Override PartName="/ppt/tags/tag186.xml" ContentType="application/vnd.openxmlformats-officedocument.presentationml.tags+xml"/>
  <Override PartName="/ppt/tags/tag187.xml" ContentType="application/vnd.openxmlformats-officedocument.presentationml.tags+xml"/>
  <Override PartName="/ppt/tags/tag188.xml" ContentType="application/vnd.openxmlformats-officedocument.presentationml.tags+xml"/>
  <Override PartName="/ppt/tags/tag189.xml" ContentType="application/vnd.openxmlformats-officedocument.presentationml.tags+xml"/>
  <Override PartName="/ppt/tags/tag19.xml" ContentType="application/vnd.openxmlformats-officedocument.presentationml.tags+xml"/>
  <Override PartName="/ppt/tags/tag190.xml" ContentType="application/vnd.openxmlformats-officedocument.presentationml.tags+xml"/>
  <Override PartName="/ppt/tags/tag191.xml" ContentType="application/vnd.openxmlformats-officedocument.presentationml.tags+xml"/>
  <Override PartName="/ppt/tags/tag192.xml" ContentType="application/vnd.openxmlformats-officedocument.presentationml.tags+xml"/>
  <Override PartName="/ppt/tags/tag193.xml" ContentType="application/vnd.openxmlformats-officedocument.presentationml.tags+xml"/>
  <Override PartName="/ppt/tags/tag194.xml" ContentType="application/vnd.openxmlformats-officedocument.presentationml.tags+xml"/>
  <Override PartName="/ppt/tags/tag195.xml" ContentType="application/vnd.openxmlformats-officedocument.presentationml.tags+xml"/>
  <Override PartName="/ppt/tags/tag196.xml" ContentType="application/vnd.openxmlformats-officedocument.presentationml.tags+xml"/>
  <Override PartName="/ppt/tags/tag197.xml" ContentType="application/vnd.openxmlformats-officedocument.presentationml.tags+xml"/>
  <Override PartName="/ppt/tags/tag198.xml" ContentType="application/vnd.openxmlformats-officedocument.presentationml.tags+xml"/>
  <Override PartName="/ppt/tags/tag199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00.xml" ContentType="application/vnd.openxmlformats-officedocument.presentationml.tags+xml"/>
  <Override PartName="/ppt/tags/tag201.xml" ContentType="application/vnd.openxmlformats-officedocument.presentationml.tags+xml"/>
  <Override PartName="/ppt/tags/tag202.xml" ContentType="application/vnd.openxmlformats-officedocument.presentationml.tags+xml"/>
  <Override PartName="/ppt/tags/tag203.xml" ContentType="application/vnd.openxmlformats-officedocument.presentationml.tags+xml"/>
  <Override PartName="/ppt/tags/tag204.xml" ContentType="application/vnd.openxmlformats-officedocument.presentationml.tags+xml"/>
  <Override PartName="/ppt/tags/tag205.xml" ContentType="application/vnd.openxmlformats-officedocument.presentationml.tags+xml"/>
  <Override PartName="/ppt/tags/tag206.xml" ContentType="application/vnd.openxmlformats-officedocument.presentationml.tags+xml"/>
  <Override PartName="/ppt/tags/tag207.xml" ContentType="application/vnd.openxmlformats-officedocument.presentationml.tags+xml"/>
  <Override PartName="/ppt/tags/tag208.xml" ContentType="application/vnd.openxmlformats-officedocument.presentationml.tags+xml"/>
  <Override PartName="/ppt/tags/tag209.xml" ContentType="application/vnd.openxmlformats-officedocument.presentationml.tags+xml"/>
  <Override PartName="/ppt/tags/tag21.xml" ContentType="application/vnd.openxmlformats-officedocument.presentationml.tags+xml"/>
  <Override PartName="/ppt/tags/tag210.xml" ContentType="application/vnd.openxmlformats-officedocument.presentationml.tags+xml"/>
  <Override PartName="/ppt/tags/tag211.xml" ContentType="application/vnd.openxmlformats-officedocument.presentationml.tags+xml"/>
  <Override PartName="/ppt/tags/tag212.xml" ContentType="application/vnd.openxmlformats-officedocument.presentationml.tags+xml"/>
  <Override PartName="/ppt/tags/tag213.xml" ContentType="application/vnd.openxmlformats-officedocument.presentationml.tags+xml"/>
  <Override PartName="/ppt/tags/tag214.xml" ContentType="application/vnd.openxmlformats-officedocument.presentationml.tags+xml"/>
  <Override PartName="/ppt/tags/tag215.xml" ContentType="application/vnd.openxmlformats-officedocument.presentationml.tags+xml"/>
  <Override PartName="/ppt/tags/tag216.xml" ContentType="application/vnd.openxmlformats-officedocument.presentationml.tags+xml"/>
  <Override PartName="/ppt/tags/tag217.xml" ContentType="application/vnd.openxmlformats-officedocument.presentationml.tags+xml"/>
  <Override PartName="/ppt/tags/tag218.xml" ContentType="application/vnd.openxmlformats-officedocument.presentationml.tags+xml"/>
  <Override PartName="/ppt/tags/tag219.xml" ContentType="application/vnd.openxmlformats-officedocument.presentationml.tags+xml"/>
  <Override PartName="/ppt/tags/tag22.xml" ContentType="application/vnd.openxmlformats-officedocument.presentationml.tags+xml"/>
  <Override PartName="/ppt/tags/tag220.xml" ContentType="application/vnd.openxmlformats-officedocument.presentationml.tags+xml"/>
  <Override PartName="/ppt/tags/tag221.xml" ContentType="application/vnd.openxmlformats-officedocument.presentationml.tags+xml"/>
  <Override PartName="/ppt/tags/tag222.xml" ContentType="application/vnd.openxmlformats-officedocument.presentationml.tags+xml"/>
  <Override PartName="/ppt/tags/tag223.xml" ContentType="application/vnd.openxmlformats-officedocument.presentationml.tags+xml"/>
  <Override PartName="/ppt/tags/tag224.xml" ContentType="application/vnd.openxmlformats-officedocument.presentationml.tags+xml"/>
  <Override PartName="/ppt/tags/tag225.xml" ContentType="application/vnd.openxmlformats-officedocument.presentationml.tags+xml"/>
  <Override PartName="/ppt/tags/tag226.xml" ContentType="application/vnd.openxmlformats-officedocument.presentationml.tags+xml"/>
  <Override PartName="/ppt/tags/tag227.xml" ContentType="application/vnd.openxmlformats-officedocument.presentationml.tags+xml"/>
  <Override PartName="/ppt/tags/tag228.xml" ContentType="application/vnd.openxmlformats-officedocument.presentationml.tags+xml"/>
  <Override PartName="/ppt/tags/tag229.xml" ContentType="application/vnd.openxmlformats-officedocument.presentationml.tags+xml"/>
  <Override PartName="/ppt/tags/tag23.xml" ContentType="application/vnd.openxmlformats-officedocument.presentationml.tags+xml"/>
  <Override PartName="/ppt/tags/tag230.xml" ContentType="application/vnd.openxmlformats-officedocument.presentationml.tags+xml"/>
  <Override PartName="/ppt/tags/tag231.xml" ContentType="application/vnd.openxmlformats-officedocument.presentationml.tags+xml"/>
  <Override PartName="/ppt/tags/tag232.xml" ContentType="application/vnd.openxmlformats-officedocument.presentationml.tags+xml"/>
  <Override PartName="/ppt/tags/tag233.xml" ContentType="application/vnd.openxmlformats-officedocument.presentationml.tags+xml"/>
  <Override PartName="/ppt/tags/tag234.xml" ContentType="application/vnd.openxmlformats-officedocument.presentationml.tags+xml"/>
  <Override PartName="/ppt/tags/tag235.xml" ContentType="application/vnd.openxmlformats-officedocument.presentationml.tags+xml"/>
  <Override PartName="/ppt/tags/tag236.xml" ContentType="application/vnd.openxmlformats-officedocument.presentationml.tags+xml"/>
  <Override PartName="/ppt/tags/tag237.xml" ContentType="application/vnd.openxmlformats-officedocument.presentationml.tags+xml"/>
  <Override PartName="/ppt/tags/tag238.xml" ContentType="application/vnd.openxmlformats-officedocument.presentationml.tags+xml"/>
  <Override PartName="/ppt/tags/tag239.xml" ContentType="application/vnd.openxmlformats-officedocument.presentationml.tags+xml"/>
  <Override PartName="/ppt/tags/tag24.xml" ContentType="application/vnd.openxmlformats-officedocument.presentationml.tags+xml"/>
  <Override PartName="/ppt/tags/tag240.xml" ContentType="application/vnd.openxmlformats-officedocument.presentationml.tags+xml"/>
  <Override PartName="/ppt/tags/tag241.xml" ContentType="application/vnd.openxmlformats-officedocument.presentationml.tags+xml"/>
  <Override PartName="/ppt/tags/tag242.xml" ContentType="application/vnd.openxmlformats-officedocument.presentationml.tags+xml"/>
  <Override PartName="/ppt/tags/tag243.xml" ContentType="application/vnd.openxmlformats-officedocument.presentationml.tags+xml"/>
  <Override PartName="/ppt/tags/tag244.xml" ContentType="application/vnd.openxmlformats-officedocument.presentationml.tags+xml"/>
  <Override PartName="/ppt/tags/tag245.xml" ContentType="application/vnd.openxmlformats-officedocument.presentationml.tags+xml"/>
  <Override PartName="/ppt/tags/tag246.xml" ContentType="application/vnd.openxmlformats-officedocument.presentationml.tags+xml"/>
  <Override PartName="/ppt/tags/tag247.xml" ContentType="application/vnd.openxmlformats-officedocument.presentationml.tags+xml"/>
  <Override PartName="/ppt/tags/tag248.xml" ContentType="application/vnd.openxmlformats-officedocument.presentationml.tags+xml"/>
  <Override PartName="/ppt/tags/tag249.xml" ContentType="application/vnd.openxmlformats-officedocument.presentationml.tags+xml"/>
  <Override PartName="/ppt/tags/tag25.xml" ContentType="application/vnd.openxmlformats-officedocument.presentationml.tags+xml"/>
  <Override PartName="/ppt/tags/tag250.xml" ContentType="application/vnd.openxmlformats-officedocument.presentationml.tags+xml"/>
  <Override PartName="/ppt/tags/tag251.xml" ContentType="application/vnd.openxmlformats-officedocument.presentationml.tags+xml"/>
  <Override PartName="/ppt/tags/tag252.xml" ContentType="application/vnd.openxmlformats-officedocument.presentationml.tags+xml"/>
  <Override PartName="/ppt/tags/tag253.xml" ContentType="application/vnd.openxmlformats-officedocument.presentationml.tags+xml"/>
  <Override PartName="/ppt/tags/tag254.xml" ContentType="application/vnd.openxmlformats-officedocument.presentationml.tags+xml"/>
  <Override PartName="/ppt/tags/tag255.xml" ContentType="application/vnd.openxmlformats-officedocument.presentationml.tags+xml"/>
  <Override PartName="/ppt/tags/tag256.xml" ContentType="application/vnd.openxmlformats-officedocument.presentationml.tags+xml"/>
  <Override PartName="/ppt/tags/tag257.xml" ContentType="application/vnd.openxmlformats-officedocument.presentationml.tags+xml"/>
  <Override PartName="/ppt/tags/tag258.xml" ContentType="application/vnd.openxmlformats-officedocument.presentationml.tags+xml"/>
  <Override PartName="/ppt/tags/tag259.xml" ContentType="application/vnd.openxmlformats-officedocument.presentationml.tags+xml"/>
  <Override PartName="/ppt/tags/tag26.xml" ContentType="application/vnd.openxmlformats-officedocument.presentationml.tags+xml"/>
  <Override PartName="/ppt/tags/tag260.xml" ContentType="application/vnd.openxmlformats-officedocument.presentationml.tags+xml"/>
  <Override PartName="/ppt/tags/tag261.xml" ContentType="application/vnd.openxmlformats-officedocument.presentationml.tags+xml"/>
  <Override PartName="/ppt/tags/tag262.xml" ContentType="application/vnd.openxmlformats-officedocument.presentationml.tags+xml"/>
  <Override PartName="/ppt/tags/tag263.xml" ContentType="application/vnd.openxmlformats-officedocument.presentationml.tags+xml"/>
  <Override PartName="/ppt/tags/tag264.xml" ContentType="application/vnd.openxmlformats-officedocument.presentationml.tags+xml"/>
  <Override PartName="/ppt/tags/tag265.xml" ContentType="application/vnd.openxmlformats-officedocument.presentationml.tags+xml"/>
  <Override PartName="/ppt/tags/tag266.xml" ContentType="application/vnd.openxmlformats-officedocument.presentationml.tags+xml"/>
  <Override PartName="/ppt/tags/tag267.xml" ContentType="application/vnd.openxmlformats-officedocument.presentationml.tags+xml"/>
  <Override PartName="/ppt/tags/tag268.xml" ContentType="application/vnd.openxmlformats-officedocument.presentationml.tags+xml"/>
  <Override PartName="/ppt/tags/tag269.xml" ContentType="application/vnd.openxmlformats-officedocument.presentationml.tags+xml"/>
  <Override PartName="/ppt/tags/tag27.xml" ContentType="application/vnd.openxmlformats-officedocument.presentationml.tags+xml"/>
  <Override PartName="/ppt/tags/tag270.xml" ContentType="application/vnd.openxmlformats-officedocument.presentationml.tags+xml"/>
  <Override PartName="/ppt/tags/tag271.xml" ContentType="application/vnd.openxmlformats-officedocument.presentationml.tags+xml"/>
  <Override PartName="/ppt/tags/tag272.xml" ContentType="application/vnd.openxmlformats-officedocument.presentationml.tags+xml"/>
  <Override PartName="/ppt/tags/tag273.xml" ContentType="application/vnd.openxmlformats-officedocument.presentationml.tags+xml"/>
  <Override PartName="/ppt/tags/tag274.xml" ContentType="application/vnd.openxmlformats-officedocument.presentationml.tags+xml"/>
  <Override PartName="/ppt/tags/tag275.xml" ContentType="application/vnd.openxmlformats-officedocument.presentationml.tags+xml"/>
  <Override PartName="/ppt/tags/tag276.xml" ContentType="application/vnd.openxmlformats-officedocument.presentationml.tags+xml"/>
  <Override PartName="/ppt/tags/tag277.xml" ContentType="application/vnd.openxmlformats-officedocument.presentationml.tags+xml"/>
  <Override PartName="/ppt/tags/tag278.xml" ContentType="application/vnd.openxmlformats-officedocument.presentationml.tags+xml"/>
  <Override PartName="/ppt/tags/tag279.xml" ContentType="application/vnd.openxmlformats-officedocument.presentationml.tags+xml"/>
  <Override PartName="/ppt/tags/tag28.xml" ContentType="application/vnd.openxmlformats-officedocument.presentationml.tags+xml"/>
  <Override PartName="/ppt/tags/tag280.xml" ContentType="application/vnd.openxmlformats-officedocument.presentationml.tags+xml"/>
  <Override PartName="/ppt/tags/tag281.xml" ContentType="application/vnd.openxmlformats-officedocument.presentationml.tags+xml"/>
  <Override PartName="/ppt/tags/tag282.xml" ContentType="application/vnd.openxmlformats-officedocument.presentationml.tags+xml"/>
  <Override PartName="/ppt/tags/tag283.xml" ContentType="application/vnd.openxmlformats-officedocument.presentationml.tags+xml"/>
  <Override PartName="/ppt/tags/tag284.xml" ContentType="application/vnd.openxmlformats-officedocument.presentationml.tags+xml"/>
  <Override PartName="/ppt/tags/tag285.xml" ContentType="application/vnd.openxmlformats-officedocument.presentationml.tags+xml"/>
  <Override PartName="/ppt/tags/tag286.xml" ContentType="application/vnd.openxmlformats-officedocument.presentationml.tags+xml"/>
  <Override PartName="/ppt/tags/tag287.xml" ContentType="application/vnd.openxmlformats-officedocument.presentationml.tags+xml"/>
  <Override PartName="/ppt/tags/tag288.xml" ContentType="application/vnd.openxmlformats-officedocument.presentationml.tags+xml"/>
  <Override PartName="/ppt/tags/tag289.xml" ContentType="application/vnd.openxmlformats-officedocument.presentationml.tags+xml"/>
  <Override PartName="/ppt/tags/tag29.xml" ContentType="application/vnd.openxmlformats-officedocument.presentationml.tags+xml"/>
  <Override PartName="/ppt/tags/tag290.xml" ContentType="application/vnd.openxmlformats-officedocument.presentationml.tags+xml"/>
  <Override PartName="/ppt/tags/tag291.xml" ContentType="application/vnd.openxmlformats-officedocument.presentationml.tags+xml"/>
  <Override PartName="/ppt/tags/tag292.xml" ContentType="application/vnd.openxmlformats-officedocument.presentationml.tags+xml"/>
  <Override PartName="/ppt/tags/tag293.xml" ContentType="application/vnd.openxmlformats-officedocument.presentationml.tags+xml"/>
  <Override PartName="/ppt/tags/tag294.xml" ContentType="application/vnd.openxmlformats-officedocument.presentationml.tags+xml"/>
  <Override PartName="/ppt/tags/tag295.xml" ContentType="application/vnd.openxmlformats-officedocument.presentationml.tags+xml"/>
  <Override PartName="/ppt/tags/tag296.xml" ContentType="application/vnd.openxmlformats-officedocument.presentationml.tags+xml"/>
  <Override PartName="/ppt/tags/tag297.xml" ContentType="application/vnd.openxmlformats-officedocument.presentationml.tags+xml"/>
  <Override PartName="/ppt/tags/tag298.xml" ContentType="application/vnd.openxmlformats-officedocument.presentationml.tags+xml"/>
  <Override PartName="/ppt/tags/tag29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00.xml" ContentType="application/vnd.openxmlformats-officedocument.presentationml.tags+xml"/>
  <Override PartName="/ppt/tags/tag301.xml" ContentType="application/vnd.openxmlformats-officedocument.presentationml.tags+xml"/>
  <Override PartName="/ppt/tags/tag302.xml" ContentType="application/vnd.openxmlformats-officedocument.presentationml.tags+xml"/>
  <Override PartName="/ppt/tags/tag303.xml" ContentType="application/vnd.openxmlformats-officedocument.presentationml.tags+xml"/>
  <Override PartName="/ppt/tags/tag304.xml" ContentType="application/vnd.openxmlformats-officedocument.presentationml.tags+xml"/>
  <Override PartName="/ppt/tags/tag305.xml" ContentType="application/vnd.openxmlformats-officedocument.presentationml.tags+xml"/>
  <Override PartName="/ppt/tags/tag306.xml" ContentType="application/vnd.openxmlformats-officedocument.presentationml.tags+xml"/>
  <Override PartName="/ppt/tags/tag307.xml" ContentType="application/vnd.openxmlformats-officedocument.presentationml.tags+xml"/>
  <Override PartName="/ppt/tags/tag308.xml" ContentType="application/vnd.openxmlformats-officedocument.presentationml.tags+xml"/>
  <Override PartName="/ppt/tags/tag309.xml" ContentType="application/vnd.openxmlformats-officedocument.presentationml.tags+xml"/>
  <Override PartName="/ppt/tags/tag31.xml" ContentType="application/vnd.openxmlformats-officedocument.presentationml.tags+xml"/>
  <Override PartName="/ppt/tags/tag310.xml" ContentType="application/vnd.openxmlformats-officedocument.presentationml.tags+xml"/>
  <Override PartName="/ppt/tags/tag311.xml" ContentType="application/vnd.openxmlformats-officedocument.presentationml.tags+xml"/>
  <Override PartName="/ppt/tags/tag312.xml" ContentType="application/vnd.openxmlformats-officedocument.presentationml.tags+xml"/>
  <Override PartName="/ppt/tags/tag313.xml" ContentType="application/vnd.openxmlformats-officedocument.presentationml.tags+xml"/>
  <Override PartName="/ppt/tags/tag314.xml" ContentType="application/vnd.openxmlformats-officedocument.presentationml.tags+xml"/>
  <Override PartName="/ppt/tags/tag315.xml" ContentType="application/vnd.openxmlformats-officedocument.presentationml.tags+xml"/>
  <Override PartName="/ppt/tags/tag316.xml" ContentType="application/vnd.openxmlformats-officedocument.presentationml.tags+xml"/>
  <Override PartName="/ppt/tags/tag317.xml" ContentType="application/vnd.openxmlformats-officedocument.presentationml.tags+xml"/>
  <Override PartName="/ppt/tags/tag318.xml" ContentType="application/vnd.openxmlformats-officedocument.presentationml.tags+xml"/>
  <Override PartName="/ppt/tags/tag319.xml" ContentType="application/vnd.openxmlformats-officedocument.presentationml.tags+xml"/>
  <Override PartName="/ppt/tags/tag32.xml" ContentType="application/vnd.openxmlformats-officedocument.presentationml.tags+xml"/>
  <Override PartName="/ppt/tags/tag320.xml" ContentType="application/vnd.openxmlformats-officedocument.presentationml.tags+xml"/>
  <Override PartName="/ppt/tags/tag321.xml" ContentType="application/vnd.openxmlformats-officedocument.presentationml.tags+xml"/>
  <Override PartName="/ppt/tags/tag322.xml" ContentType="application/vnd.openxmlformats-officedocument.presentationml.tags+xml"/>
  <Override PartName="/ppt/tags/tag323.xml" ContentType="application/vnd.openxmlformats-officedocument.presentationml.tags+xml"/>
  <Override PartName="/ppt/tags/tag324.xml" ContentType="application/vnd.openxmlformats-officedocument.presentationml.tags+xml"/>
  <Override PartName="/ppt/tags/tag325.xml" ContentType="application/vnd.openxmlformats-officedocument.presentationml.tags+xml"/>
  <Override PartName="/ppt/tags/tag326.xml" ContentType="application/vnd.openxmlformats-officedocument.presentationml.tags+xml"/>
  <Override PartName="/ppt/tags/tag327.xml" ContentType="application/vnd.openxmlformats-officedocument.presentationml.tags+xml"/>
  <Override PartName="/ppt/tags/tag33.xml" ContentType="application/vnd.openxmlformats-officedocument.presentationml.tags+xml"/>
  <Override PartName="/ppt/tags/tag34.xml" ContentType="application/vnd.openxmlformats-officedocument.presentationml.tags+xml"/>
  <Override PartName="/ppt/tags/tag35.xml" ContentType="application/vnd.openxmlformats-officedocument.presentationml.tags+xml"/>
  <Override PartName="/ppt/tags/tag36.xml" ContentType="application/vnd.openxmlformats-officedocument.presentationml.tags+xml"/>
  <Override PartName="/ppt/tags/tag37.xml" ContentType="application/vnd.openxmlformats-officedocument.presentationml.tags+xml"/>
  <Override PartName="/ppt/tags/tag38.xml" ContentType="application/vnd.openxmlformats-officedocument.presentationml.tags+xml"/>
  <Override PartName="/ppt/tags/tag3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1.xml" ContentType="application/vnd.openxmlformats-officedocument.presentationml.tags+xml"/>
  <Override PartName="/ppt/tags/tag42.xml" ContentType="application/vnd.openxmlformats-officedocument.presentationml.tags+xml"/>
  <Override PartName="/ppt/tags/tag43.xml" ContentType="application/vnd.openxmlformats-officedocument.presentationml.tags+xml"/>
  <Override PartName="/ppt/tags/tag44.xml" ContentType="application/vnd.openxmlformats-officedocument.presentationml.tags+xml"/>
  <Override PartName="/ppt/tags/tag45.xml" ContentType="application/vnd.openxmlformats-officedocument.presentationml.tags+xml"/>
  <Override PartName="/ppt/tags/tag46.xml" ContentType="application/vnd.openxmlformats-officedocument.presentationml.tags+xml"/>
  <Override PartName="/ppt/tags/tag47.xml" ContentType="application/vnd.openxmlformats-officedocument.presentationml.tags+xml"/>
  <Override PartName="/ppt/tags/tag48.xml" ContentType="application/vnd.openxmlformats-officedocument.presentationml.tags+xml"/>
  <Override PartName="/ppt/tags/tag4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1.xml" ContentType="application/vnd.openxmlformats-officedocument.presentationml.tags+xml"/>
  <Override PartName="/ppt/tags/tag52.xml" ContentType="application/vnd.openxmlformats-officedocument.presentationml.tags+xml"/>
  <Override PartName="/ppt/tags/tag53.xml" ContentType="application/vnd.openxmlformats-officedocument.presentationml.tags+xml"/>
  <Override PartName="/ppt/tags/tag54.xml" ContentType="application/vnd.openxmlformats-officedocument.presentationml.tags+xml"/>
  <Override PartName="/ppt/tags/tag55.xml" ContentType="application/vnd.openxmlformats-officedocument.presentationml.tags+xml"/>
  <Override PartName="/ppt/tags/tag56.xml" ContentType="application/vnd.openxmlformats-officedocument.presentationml.tags+xml"/>
  <Override PartName="/ppt/tags/tag57.xml" ContentType="application/vnd.openxmlformats-officedocument.presentationml.tags+xml"/>
  <Override PartName="/ppt/tags/tag58.xml" ContentType="application/vnd.openxmlformats-officedocument.presentationml.tags+xml"/>
  <Override PartName="/ppt/tags/tag5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1.xml" ContentType="application/vnd.openxmlformats-officedocument.presentationml.tags+xml"/>
  <Override PartName="/ppt/tags/tag62.xml" ContentType="application/vnd.openxmlformats-officedocument.presentationml.tags+xml"/>
  <Override PartName="/ppt/tags/tag63.xml" ContentType="application/vnd.openxmlformats-officedocument.presentationml.tags+xml"/>
  <Override PartName="/ppt/tags/tag64.xml" ContentType="application/vnd.openxmlformats-officedocument.presentationml.tags+xml"/>
  <Override PartName="/ppt/tags/tag65.xml" ContentType="application/vnd.openxmlformats-officedocument.presentationml.tags+xml"/>
  <Override PartName="/ppt/tags/tag66.xml" ContentType="application/vnd.openxmlformats-officedocument.presentationml.tags+xml"/>
  <Override PartName="/ppt/tags/tag67.xml" ContentType="application/vnd.openxmlformats-officedocument.presentationml.tags+xml"/>
  <Override PartName="/ppt/tags/tag68.xml" ContentType="application/vnd.openxmlformats-officedocument.presentationml.tags+xml"/>
  <Override PartName="/ppt/tags/tag69.xml" ContentType="application/vnd.openxmlformats-officedocument.presentationml.tags+xml"/>
  <Override PartName="/ppt/tags/tag7.xml" ContentType="application/vnd.openxmlformats-officedocument.presentationml.tags+xml"/>
  <Override PartName="/ppt/tags/tag70.xml" ContentType="application/vnd.openxmlformats-officedocument.presentationml.tags+xml"/>
  <Override PartName="/ppt/tags/tag71.xml" ContentType="application/vnd.openxmlformats-officedocument.presentationml.tags+xml"/>
  <Override PartName="/ppt/tags/tag72.xml" ContentType="application/vnd.openxmlformats-officedocument.presentationml.tags+xml"/>
  <Override PartName="/ppt/tags/tag73.xml" ContentType="application/vnd.openxmlformats-officedocument.presentationml.tags+xml"/>
  <Override PartName="/ppt/tags/tag74.xml" ContentType="application/vnd.openxmlformats-officedocument.presentationml.tags+xml"/>
  <Override PartName="/ppt/tags/tag75.xml" ContentType="application/vnd.openxmlformats-officedocument.presentationml.tags+xml"/>
  <Override PartName="/ppt/tags/tag76.xml" ContentType="application/vnd.openxmlformats-officedocument.presentationml.tags+xml"/>
  <Override PartName="/ppt/tags/tag77.xml" ContentType="application/vnd.openxmlformats-officedocument.presentationml.tags+xml"/>
  <Override PartName="/ppt/tags/tag78.xml" ContentType="application/vnd.openxmlformats-officedocument.presentationml.tags+xml"/>
  <Override PartName="/ppt/tags/tag79.xml" ContentType="application/vnd.openxmlformats-officedocument.presentationml.tags+xml"/>
  <Override PartName="/ppt/tags/tag8.xml" ContentType="application/vnd.openxmlformats-officedocument.presentationml.tags+xml"/>
  <Override PartName="/ppt/tags/tag80.xml" ContentType="application/vnd.openxmlformats-officedocument.presentationml.tags+xml"/>
  <Override PartName="/ppt/tags/tag81.xml" ContentType="application/vnd.openxmlformats-officedocument.presentationml.tags+xml"/>
  <Override PartName="/ppt/tags/tag82.xml" ContentType="application/vnd.openxmlformats-officedocument.presentationml.tags+xml"/>
  <Override PartName="/ppt/tags/tag83.xml" ContentType="application/vnd.openxmlformats-officedocument.presentationml.tags+xml"/>
  <Override PartName="/ppt/tags/tag84.xml" ContentType="application/vnd.openxmlformats-officedocument.presentationml.tags+xml"/>
  <Override PartName="/ppt/tags/tag85.xml" ContentType="application/vnd.openxmlformats-officedocument.presentationml.tags+xml"/>
  <Override PartName="/ppt/tags/tag86.xml" ContentType="application/vnd.openxmlformats-officedocument.presentationml.tags+xml"/>
  <Override PartName="/ppt/tags/tag87.xml" ContentType="application/vnd.openxmlformats-officedocument.presentationml.tags+xml"/>
  <Override PartName="/ppt/tags/tag88.xml" ContentType="application/vnd.openxmlformats-officedocument.presentationml.tags+xml"/>
  <Override PartName="/ppt/tags/tag89.xml" ContentType="application/vnd.openxmlformats-officedocument.presentationml.tags+xml"/>
  <Override PartName="/ppt/tags/tag9.xml" ContentType="application/vnd.openxmlformats-officedocument.presentationml.tags+xml"/>
  <Override PartName="/ppt/tags/tag90.xml" ContentType="application/vnd.openxmlformats-officedocument.presentationml.tags+xml"/>
  <Override PartName="/ppt/tags/tag91.xml" ContentType="application/vnd.openxmlformats-officedocument.presentationml.tags+xml"/>
  <Override PartName="/ppt/tags/tag92.xml" ContentType="application/vnd.openxmlformats-officedocument.presentationml.tags+xml"/>
  <Override PartName="/ppt/tags/tag93.xml" ContentType="application/vnd.openxmlformats-officedocument.presentationml.tags+xml"/>
  <Override PartName="/ppt/tags/tag94.xml" ContentType="application/vnd.openxmlformats-officedocument.presentationml.tags+xml"/>
  <Override PartName="/ppt/tags/tag95.xml" ContentType="application/vnd.openxmlformats-officedocument.presentationml.tags+xml"/>
  <Override PartName="/ppt/tags/tag96.xml" ContentType="application/vnd.openxmlformats-officedocument.presentationml.tags+xml"/>
  <Override PartName="/ppt/tags/tag97.xml" ContentType="application/vnd.openxmlformats-officedocument.presentationml.tags+xml"/>
  <Override PartName="/ppt/tags/tag98.xml" ContentType="application/vnd.openxmlformats-officedocument.presentationml.tags+xml"/>
  <Override PartName="/ppt/tags/tag9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theme/theme4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98" r:id="rId2"/>
    <p:sldMasterId id="2147483717" r:id="rId3"/>
  </p:sldMasterIdLst>
  <p:notesMasterIdLst>
    <p:notesMasterId r:id="rId4"/>
  </p:notesMasterIdLst>
  <p:sldIdLst>
    <p:sldId id="259" r:id="rId5"/>
    <p:sldId id="262" r:id="rId6"/>
    <p:sldId id="265" r:id="rId7"/>
    <p:sldId id="268" r:id="rId8"/>
    <p:sldId id="271" r:id="rId9"/>
    <p:sldId id="274" r:id="rId10"/>
    <p:sldId id="277" r:id="rId11"/>
    <p:sldId id="280" r:id="rId12"/>
    <p:sldId id="283" r:id="rId13"/>
    <p:sldId id="286" r:id="rId14"/>
    <p:sldId id="289" r:id="rId15"/>
    <p:sldId id="292" r:id="rId16"/>
    <p:sldId id="295" r:id="rId17"/>
    <p:sldId id="298" r:id="rId18"/>
    <p:sldId id="301" r:id="rId19"/>
    <p:sldId id="304" r:id="rId20"/>
    <p:sldId id="307" r:id="rId21"/>
    <p:sldId id="310" r:id="rId22"/>
    <p:sldId id="313" r:id="rId23"/>
    <p:sldId id="316" r:id="rId24"/>
    <p:sldId id="319" r:id="rId25"/>
    <p:sldId id="322" r:id="rId26"/>
    <p:sldId id="325" r:id="rId27"/>
    <p:sldId id="328" r:id="rId28"/>
    <p:sldId id="331" r:id="rId29"/>
    <p:sldId id="334" r:id="rId30"/>
    <p:sldId id="337" r:id="rId31"/>
    <p:sldId id="340" r:id="rId32"/>
    <p:sldId id="343" r:id="rId33"/>
    <p:sldId id="346" r:id="rId34"/>
    <p:sldId id="349" r:id="rId35"/>
    <p:sldId id="351" r:id="rId36"/>
  </p:sldIdLst>
  <p:sldSz cx="12192000" cy="6858000"/>
  <p:notesSz cx="6858000" cy="9144000"/>
  <p:custDataLst>
    <p:tags r:id="rId3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6.xml" /><Relationship Id="rId11" Type="http://schemas.openxmlformats.org/officeDocument/2006/relationships/slide" Target="slides/slide7.xml" /><Relationship Id="rId12" Type="http://schemas.openxmlformats.org/officeDocument/2006/relationships/slide" Target="slides/slide8.xml" /><Relationship Id="rId13" Type="http://schemas.openxmlformats.org/officeDocument/2006/relationships/slide" Target="slides/slide9.xml" /><Relationship Id="rId14" Type="http://schemas.openxmlformats.org/officeDocument/2006/relationships/slide" Target="slides/slide10.xml" /><Relationship Id="rId15" Type="http://schemas.openxmlformats.org/officeDocument/2006/relationships/slide" Target="slides/slide11.xml" /><Relationship Id="rId16" Type="http://schemas.openxmlformats.org/officeDocument/2006/relationships/slide" Target="slides/slide12.xml" /><Relationship Id="rId17" Type="http://schemas.openxmlformats.org/officeDocument/2006/relationships/slide" Target="slides/slide13.xml" /><Relationship Id="rId18" Type="http://schemas.openxmlformats.org/officeDocument/2006/relationships/slide" Target="slides/slide14.xml" /><Relationship Id="rId19" Type="http://schemas.openxmlformats.org/officeDocument/2006/relationships/slide" Target="slides/slide15.xml" /><Relationship Id="rId2" Type="http://schemas.openxmlformats.org/officeDocument/2006/relationships/slideMaster" Target="slideMasters/slideMaster2.xml" /><Relationship Id="rId20" Type="http://schemas.openxmlformats.org/officeDocument/2006/relationships/slide" Target="slides/slide16.xml" /><Relationship Id="rId21" Type="http://schemas.openxmlformats.org/officeDocument/2006/relationships/slide" Target="slides/slide17.xml" /><Relationship Id="rId22" Type="http://schemas.openxmlformats.org/officeDocument/2006/relationships/slide" Target="slides/slide18.xml" /><Relationship Id="rId23" Type="http://schemas.openxmlformats.org/officeDocument/2006/relationships/slide" Target="slides/slide19.xml" /><Relationship Id="rId24" Type="http://schemas.openxmlformats.org/officeDocument/2006/relationships/slide" Target="slides/slide20.xml" /><Relationship Id="rId25" Type="http://schemas.openxmlformats.org/officeDocument/2006/relationships/slide" Target="slides/slide21.xml" /><Relationship Id="rId26" Type="http://schemas.openxmlformats.org/officeDocument/2006/relationships/slide" Target="slides/slide22.xml" /><Relationship Id="rId27" Type="http://schemas.openxmlformats.org/officeDocument/2006/relationships/slide" Target="slides/slide23.xml" /><Relationship Id="rId28" Type="http://schemas.openxmlformats.org/officeDocument/2006/relationships/slide" Target="slides/slide24.xml" /><Relationship Id="rId29" Type="http://schemas.openxmlformats.org/officeDocument/2006/relationships/slide" Target="slides/slide25.xml" /><Relationship Id="rId3" Type="http://schemas.openxmlformats.org/officeDocument/2006/relationships/slideMaster" Target="slideMasters/slideMaster3.xml" /><Relationship Id="rId30" Type="http://schemas.openxmlformats.org/officeDocument/2006/relationships/slide" Target="slides/slide26.xml" /><Relationship Id="rId31" Type="http://schemas.openxmlformats.org/officeDocument/2006/relationships/slide" Target="slides/slide27.xml" /><Relationship Id="rId32" Type="http://schemas.openxmlformats.org/officeDocument/2006/relationships/slide" Target="slides/slide28.xml" /><Relationship Id="rId33" Type="http://schemas.openxmlformats.org/officeDocument/2006/relationships/slide" Target="slides/slide29.xml" /><Relationship Id="rId34" Type="http://schemas.openxmlformats.org/officeDocument/2006/relationships/slide" Target="slides/slide30.xml" /><Relationship Id="rId35" Type="http://schemas.openxmlformats.org/officeDocument/2006/relationships/slide" Target="slides/slide31.xml" /><Relationship Id="rId36" Type="http://schemas.openxmlformats.org/officeDocument/2006/relationships/slide" Target="slides/slide32.xml" /><Relationship Id="rId37" Type="http://schemas.openxmlformats.org/officeDocument/2006/relationships/tags" Target="tags/tag327.xml" /><Relationship Id="rId38" Type="http://schemas.openxmlformats.org/officeDocument/2006/relationships/presProps" Target="presProps.xml" /><Relationship Id="rId39" Type="http://schemas.openxmlformats.org/officeDocument/2006/relationships/viewProps" Target="viewProps.xml" /><Relationship Id="rId4" Type="http://schemas.openxmlformats.org/officeDocument/2006/relationships/notesMaster" Target="notesMasters/notesMaster1.xml" /><Relationship Id="rId40" Type="http://schemas.openxmlformats.org/officeDocument/2006/relationships/theme" Target="theme/theme1.xml" /><Relationship Id="rId41" Type="http://schemas.openxmlformats.org/officeDocument/2006/relationships/tableStyles" Target="tableStyles.xml" /><Relationship Id="rId5" Type="http://schemas.openxmlformats.org/officeDocument/2006/relationships/slide" Target="slides/slide1.xml" /><Relationship Id="rId6" Type="http://schemas.openxmlformats.org/officeDocument/2006/relationships/slide" Target="slides/slide2.xml" /><Relationship Id="rId7" Type="http://schemas.openxmlformats.org/officeDocument/2006/relationships/slide" Target="slides/slide3.xml" /><Relationship Id="rId8" Type="http://schemas.openxmlformats.org/officeDocument/2006/relationships/slide" Target="slides/slide4.xml" /><Relationship Id="rId9" Type="http://schemas.openxmlformats.org/officeDocument/2006/relationships/slide" Target="slides/slide5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4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页眉占位符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D2A48B96-639E-45A3-A0BA-2464DFDB1FAA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幻灯片图像占位符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</p:sp>
      <p:sp>
        <p:nvSpPr>
          <p:cNvPr id="5" name="备注占位符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  <a:p>
            <a:pPr lvl="1"/>
            <a:r>
              <a:rPr lang="zh-CN" altLang="en-US" smtClean="0"/>
              <a:t>第二级</a:t>
            </a:r>
            <a:endParaRPr lang="zh-CN" altLang="en-US" smtClean="0"/>
          </a:p>
          <a:p>
            <a:pPr lvl="2"/>
            <a:r>
              <a:rPr lang="zh-CN" altLang="en-US" smtClean="0"/>
              <a:t>第三级</a:t>
            </a:r>
            <a:endParaRPr lang="zh-CN" altLang="en-US" smtClean="0"/>
          </a:p>
          <a:p>
            <a:pPr lvl="3"/>
            <a:r>
              <a:rPr lang="zh-CN" altLang="en-US" smtClean="0"/>
              <a:t>第四级</a:t>
            </a:r>
            <a:endParaRPr lang="zh-CN" altLang="en-US" smtClean="0"/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zh-CN" altLang="en-US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A6837353-30EB-4A48-80EB-173D804AEFBD}" type="slidenum">
              <a:rPr lang="zh-CN" altLang="en-US" smtClean="0"/>
              <a:t/>
            </a:fld>
            <a:endParaRPr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.xml" /><Relationship Id="rId2" Type="http://schemas.openxmlformats.org/officeDocument/2006/relationships/notesMaster" Target="../notesMasters/notesMaster1.xml" /></Relationships>
</file>

<file path=ppt/notesSlides/_rels/notesSlide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3.xml" /><Relationship Id="rId2" Type="http://schemas.openxmlformats.org/officeDocument/2006/relationships/notesMaster" Target="../notesMasters/notesMaster1.xml" /></Relationships>
</file>

<file path=ppt/notesSlides/_rels/notesSlide3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4.xml" /><Relationship Id="rId2" Type="http://schemas.openxmlformats.org/officeDocument/2006/relationships/notesMaster" Target="../notesMasters/notesMaster1.xml" /></Relationships>
</file>

<file path=ppt/notesSlides/_rels/notesSlide4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5.xml" /><Relationship Id="rId2" Type="http://schemas.openxmlformats.org/officeDocument/2006/relationships/notesMaster" Target="../notesMasters/notesMaster1.xml" /></Relationships>
</file>

<file path=ppt/notesSlides/_rels/notesSlide5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6.xml" /><Relationship Id="rId2" Type="http://schemas.openxmlformats.org/officeDocument/2006/relationships/notesMaster" Target="../notesMasters/notesMaster1.xml" /></Relationships>
</file>

<file path=ppt/notesSlides/_rels/notesSlide6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7.xml" /><Relationship Id="rId2" Type="http://schemas.openxmlformats.org/officeDocument/2006/relationships/notesMaster" Target="../notesMasters/notesMaster1.xml" /></Relationships>
</file>

<file path=ppt/notesSlides/_rels/notesSlide7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8.xml" /><Relationship Id="rId2" Type="http://schemas.openxmlformats.org/officeDocument/2006/relationships/notesMaster" Target="../notesMasters/notesMaster1.xml" /></Relationships>
</file>

<file path=ppt/notesSlides/_rels/notesSlide8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9.xml" /><Relationship Id="rId2" Type="http://schemas.openxmlformats.org/officeDocument/2006/relationships/notesMaster" Target="../notesMasters/notesMaster1.xml" /></Relationships>
</file>

<file path=ppt/notesSlides/_rels/notesSlide9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0.xml" /><Relationship Id="rId2" Type="http://schemas.openxmlformats.org/officeDocument/2006/relationships/notesMaster" Target="../notesMasters/notesMaster1.xml" /></Relationships>
</file>

<file path=ppt/notesSlides/_rels/notesSlide10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1.xml" /><Relationship Id="rId2" Type="http://schemas.openxmlformats.org/officeDocument/2006/relationships/notesMaster" Target="../notesMasters/notesMaster1.xml" /></Relationships>
</file>

<file path=ppt/notesSlides/_rels/notesSlide1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2.xml" /><Relationship Id="rId2" Type="http://schemas.openxmlformats.org/officeDocument/2006/relationships/notesMaster" Target="../notesMasters/notesMaster1.xml" /></Relationships>
</file>

<file path=ppt/notesSlides/_rels/notesSlide1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3.xml" /><Relationship Id="rId2" Type="http://schemas.openxmlformats.org/officeDocument/2006/relationships/notesMaster" Target="../notesMasters/notesMaster1.xml" /></Relationships>
</file>

<file path=ppt/notesSlides/_rels/notesSlide13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4.xml" /><Relationship Id="rId2" Type="http://schemas.openxmlformats.org/officeDocument/2006/relationships/notesMaster" Target="../notesMasters/notesMaster1.xml" /></Relationships>
</file>

<file path=ppt/notesSlides/_rels/notesSlide14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5.xml" /><Relationship Id="rId2" Type="http://schemas.openxmlformats.org/officeDocument/2006/relationships/notesMaster" Target="../notesMasters/notesMaster1.xml" /></Relationships>
</file>

<file path=ppt/notesSlides/_rels/notesSlide15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6.xml" /><Relationship Id="rId2" Type="http://schemas.openxmlformats.org/officeDocument/2006/relationships/notesMaster" Target="../notesMasters/notesMaster1.xml" /></Relationships>
</file>

<file path=ppt/notesSlides/_rels/notesSlide16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7.xml" /><Relationship Id="rId2" Type="http://schemas.openxmlformats.org/officeDocument/2006/relationships/notesMaster" Target="../notesMasters/notesMaster1.xml" /></Relationships>
</file>

<file path=ppt/notesSlides/_rels/notesSlide17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8.xml" /><Relationship Id="rId2" Type="http://schemas.openxmlformats.org/officeDocument/2006/relationships/notesMaster" Target="../notesMasters/notesMaster1.xml" /></Relationships>
</file>

<file path=ppt/notesSlides/_rels/notesSlide18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9.xml" /><Relationship Id="rId2" Type="http://schemas.openxmlformats.org/officeDocument/2006/relationships/notesMaster" Target="../notesMasters/notesMaster1.xml" /></Relationships>
</file>

<file path=ppt/notesSlides/_rels/notesSlide19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0.xml" /><Relationship Id="rId2" Type="http://schemas.openxmlformats.org/officeDocument/2006/relationships/notesMaster" Target="../notesMasters/notesMaster1.xml" /></Relationships>
</file>

<file path=ppt/notesSlides/_rels/notesSlide20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1.xml" /><Relationship Id="rId2" Type="http://schemas.openxmlformats.org/officeDocument/2006/relationships/notesMaster" Target="../notesMasters/notesMaster1.xml" /></Relationships>
</file>

<file path=ppt/notesSlides/_rels/notesSlide2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2.xml" /><Relationship Id="rId2" Type="http://schemas.openxmlformats.org/officeDocument/2006/relationships/notesMaster" Target="../notesMasters/notesMaster1.xml" /></Relationships>
</file>

<file path=ppt/notesSlides/_rels/notesSlide2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3.xml" /><Relationship Id="rId2" Type="http://schemas.openxmlformats.org/officeDocument/2006/relationships/notesMaster" Target="../notesMasters/notesMaster1.xml" /></Relationships>
</file>

<file path=ppt/notesSlides/_rels/notesSlide23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4.xml" /><Relationship Id="rId2" Type="http://schemas.openxmlformats.org/officeDocument/2006/relationships/notesMaster" Target="../notesMasters/notesMaster1.xml" /></Relationships>
</file>

<file path=ppt/notesSlides/_rels/notesSlide24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5.xml" /><Relationship Id="rId2" Type="http://schemas.openxmlformats.org/officeDocument/2006/relationships/notesMaster" Target="../notesMasters/notesMaster1.xml" /></Relationships>
</file>

<file path=ppt/notesSlides/_rels/notesSlide25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6.xml" /><Relationship Id="rId2" Type="http://schemas.openxmlformats.org/officeDocument/2006/relationships/notesMaster" Target="../notesMasters/notesMaster1.xml" /></Relationships>
</file>

<file path=ppt/notesSlides/_rels/notesSlide26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7.xml" /><Relationship Id="rId2" Type="http://schemas.openxmlformats.org/officeDocument/2006/relationships/notesMaster" Target="../notesMasters/notesMaster1.xml" /></Relationships>
</file>

<file path=ppt/notesSlides/_rels/notesSlide27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8.xml" /><Relationship Id="rId2" Type="http://schemas.openxmlformats.org/officeDocument/2006/relationships/notesMaster" Target="../notesMasters/notesMaster1.xml" /></Relationships>
</file>

<file path=ppt/notesSlides/_rels/notesSlide28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9.xml" /><Relationship Id="rId2" Type="http://schemas.openxmlformats.org/officeDocument/2006/relationships/notesMaster" Target="../notesMasters/notesMaster1.xml" /></Relationships>
</file>

<file path=ppt/notesSlides/_rels/notesSlide29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30.xml" /><Relationship Id="rId2" Type="http://schemas.openxmlformats.org/officeDocument/2006/relationships/notesMaster" Target="../notesMasters/notesMaster1.xml" /></Relationships>
</file>

<file path=ppt/notesSlides/_rels/notesSlide30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31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1536B37-480C-4C68-8BAA-2F772309D547}" type="slidenum">
              <a:rPr lang="zh-CN" altLang="en-US" smtClean="0"/>
              <a:t>2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421D011-EC35-498F-ADE3-3197FF1A64D5}" type="slidenum">
              <a:rPr lang="zh-CN" altLang="en-US" smtClean="0"/>
              <a:t>3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421D011-EC35-498F-ADE3-3197FF1A64D5}" type="slidenum">
              <a:rPr lang="zh-CN" altLang="en-US" smtClean="0"/>
              <a:t>4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421D011-EC35-498F-ADE3-3197FF1A64D5}" type="slidenum">
              <a:rPr lang="zh-CN" altLang="en-US" smtClean="0"/>
              <a:t>5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421D011-EC35-498F-ADE3-3197FF1A64D5}" type="slidenum">
              <a:rPr lang="zh-CN" altLang="en-US" smtClean="0"/>
              <a:t>6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421D011-EC35-498F-ADE3-3197FF1A64D5}" type="slidenum">
              <a:rPr lang="zh-CN" altLang="en-US" smtClean="0"/>
              <a:t>7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421D011-EC35-498F-ADE3-3197FF1A64D5}" type="slidenum">
              <a:rPr lang="zh-CN" altLang="en-US" smtClean="0"/>
              <a:t>8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421D011-EC35-498F-ADE3-3197FF1A64D5}" type="slidenum">
              <a:rPr lang="zh-CN" altLang="en-US" smtClean="0"/>
              <a:t>9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421D011-EC35-498F-ADE3-3197FF1A64D5}" type="slidenum">
              <a:rPr lang="zh-CN" altLang="en-US" smtClean="0"/>
              <a:t>10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421D011-EC35-498F-ADE3-3197FF1A64D5}" type="slidenum">
              <a:rPr lang="zh-CN" altLang="en-US" smtClean="0"/>
              <a:t>11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421D011-EC35-498F-ADE3-3197FF1A64D5}" type="slidenum">
              <a:rPr lang="zh-CN" altLang="en-US" smtClean="0"/>
              <a:t>12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421D011-EC35-498F-ADE3-3197FF1A64D5}" type="slidenum">
              <a:rPr lang="zh-CN" altLang="en-US" smtClean="0"/>
              <a:t>13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1536B37-480C-4C68-8BAA-2F772309D547}" type="slidenum">
              <a:rPr lang="zh-CN" altLang="en-US" smtClean="0"/>
              <a:t>14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1536B37-480C-4C68-8BAA-2F772309D547}" type="slidenum">
              <a:rPr lang="zh-CN" altLang="en-US" smtClean="0"/>
              <a:t>15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421D011-EC35-498F-ADE3-3197FF1A64D5}" type="slidenum">
              <a:rPr lang="zh-CN" altLang="en-US" smtClean="0"/>
              <a:t>16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421D011-EC35-498F-ADE3-3197FF1A64D5}" type="slidenum">
              <a:rPr lang="zh-CN" altLang="en-US" smtClean="0"/>
              <a:t>17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421D011-EC35-498F-ADE3-3197FF1A64D5}" type="slidenum">
              <a:rPr lang="zh-CN" altLang="en-US" smtClean="0"/>
              <a:t>18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421D011-EC35-498F-ADE3-3197FF1A64D5}" type="slidenum">
              <a:rPr lang="zh-CN" altLang="en-US" smtClean="0"/>
              <a:t>19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421D011-EC35-498F-ADE3-3197FF1A64D5}" type="slidenum">
              <a:rPr lang="zh-CN" altLang="en-US" smtClean="0"/>
              <a:t>20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421D011-EC35-498F-ADE3-3197FF1A64D5}" type="slidenum">
              <a:rPr lang="zh-CN" altLang="en-US" smtClean="0"/>
              <a:t>21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2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421D011-EC35-498F-ADE3-3197FF1A64D5}" type="slidenum">
              <a:rPr lang="zh-CN" altLang="en-US" smtClean="0"/>
              <a:t>22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2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421D011-EC35-498F-ADE3-3197FF1A64D5}" type="slidenum">
              <a:rPr lang="zh-CN" altLang="en-US" smtClean="0"/>
              <a:t>23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23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421D011-EC35-498F-ADE3-3197FF1A64D5}" type="slidenum">
              <a:rPr lang="zh-CN" altLang="en-US" smtClean="0"/>
              <a:t>24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24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421D011-EC35-498F-ADE3-3197FF1A64D5}" type="slidenum">
              <a:rPr lang="zh-CN" altLang="en-US" smtClean="0"/>
              <a:t>25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25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421D011-EC35-498F-ADE3-3197FF1A64D5}" type="slidenum">
              <a:rPr lang="zh-CN" altLang="en-US" smtClean="0"/>
              <a:t>26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26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421D011-EC35-498F-ADE3-3197FF1A64D5}" type="slidenum">
              <a:rPr lang="zh-CN" altLang="en-US" smtClean="0"/>
              <a:t>27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27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1536B37-480C-4C68-8BAA-2F772309D547}" type="slidenum">
              <a:rPr lang="zh-CN" altLang="en-US" smtClean="0"/>
              <a:t>28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28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1536B37-480C-4C68-8BAA-2F772309D547}" type="slidenum">
              <a:rPr lang="zh-CN" altLang="en-US" smtClean="0"/>
              <a:t>29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29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421D011-EC35-498F-ADE3-3197FF1A64D5}" type="slidenum">
              <a:rPr lang="zh-CN" altLang="en-US" smtClean="0"/>
              <a:t>30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30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421D011-EC35-498F-ADE3-3197FF1A64D5}" type="slidenum">
              <a:rPr lang="zh-CN" altLang="en-US" smtClean="0"/>
              <a:t>31</a:t>
            </a:fld>
            <a:endParaRPr lang="zh-CN" altLang="en-US"/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10" Type="http://schemas.openxmlformats.org/officeDocument/2006/relationships/tags" Target="../tags/tag5.xml" /><Relationship Id="rId11" Type="http://schemas.openxmlformats.org/officeDocument/2006/relationships/tags" Target="../tags/tag6.xml" /><Relationship Id="rId12" Type="http://schemas.openxmlformats.org/officeDocument/2006/relationships/tags" Target="../tags/tag7.xml" /><Relationship Id="rId13" Type="http://schemas.openxmlformats.org/officeDocument/2006/relationships/tags" Target="../tags/tag8.xml" /><Relationship Id="rId14" Type="http://schemas.openxmlformats.org/officeDocument/2006/relationships/tags" Target="../tags/tag9.xml" /><Relationship Id="rId15" Type="http://schemas.openxmlformats.org/officeDocument/2006/relationships/tags" Target="../tags/tag10.xml" /><Relationship Id="rId16" Type="http://schemas.openxmlformats.org/officeDocument/2006/relationships/slideMaster" Target="../slideMasters/slideMaster2.xml" /><Relationship Id="rId2" Type="http://schemas.openxmlformats.org/officeDocument/2006/relationships/tags" Target="../tags/tag1.xml" /><Relationship Id="rId3" Type="http://schemas.openxmlformats.org/officeDocument/2006/relationships/image" Target="../media/image2.png" /><Relationship Id="rId4" Type="http://schemas.openxmlformats.org/officeDocument/2006/relationships/tags" Target="../tags/tag2.xml" /><Relationship Id="rId5" Type="http://schemas.openxmlformats.org/officeDocument/2006/relationships/image" Target="../media/image3.png" /><Relationship Id="rId6" Type="http://schemas.openxmlformats.org/officeDocument/2006/relationships/tags" Target="../tags/tag3.xml" /><Relationship Id="rId7" Type="http://schemas.openxmlformats.org/officeDocument/2006/relationships/image" Target="../media/image4.png" /><Relationship Id="rId8" Type="http://schemas.openxmlformats.org/officeDocument/2006/relationships/tags" Target="../tags/tag4.xml" /><Relationship Id="rId9" Type="http://schemas.openxmlformats.org/officeDocument/2006/relationships/image" Target="../media/image5.png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1.xml" /><Relationship Id="rId2" Type="http://schemas.openxmlformats.org/officeDocument/2006/relationships/tags" Target="../tags/tag12.xml" /><Relationship Id="rId3" Type="http://schemas.openxmlformats.org/officeDocument/2006/relationships/tags" Target="../tags/tag13.xml" /><Relationship Id="rId4" Type="http://schemas.openxmlformats.org/officeDocument/2006/relationships/tags" Target="../tags/tag14.xml" /><Relationship Id="rId5" Type="http://schemas.openxmlformats.org/officeDocument/2006/relationships/tags" Target="../tags/tag15.xml" /><Relationship Id="rId6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10" Type="http://schemas.openxmlformats.org/officeDocument/2006/relationships/tags" Target="../tags/tag22.xml" /><Relationship Id="rId11" Type="http://schemas.openxmlformats.org/officeDocument/2006/relationships/tags" Target="../tags/tag23.xml" /><Relationship Id="rId12" Type="http://schemas.openxmlformats.org/officeDocument/2006/relationships/tags" Target="../tags/tag24.xml" /><Relationship Id="rId13" Type="http://schemas.openxmlformats.org/officeDocument/2006/relationships/tags" Target="../tags/tag25.xml" /><Relationship Id="rId14" Type="http://schemas.openxmlformats.org/officeDocument/2006/relationships/slideMaster" Target="../slideMasters/slideMaster2.xml" /><Relationship Id="rId2" Type="http://schemas.openxmlformats.org/officeDocument/2006/relationships/tags" Target="../tags/tag16.xml" /><Relationship Id="rId3" Type="http://schemas.openxmlformats.org/officeDocument/2006/relationships/image" Target="../media/image5.png" /><Relationship Id="rId4" Type="http://schemas.openxmlformats.org/officeDocument/2006/relationships/tags" Target="../tags/tag17.xml" /><Relationship Id="rId5" Type="http://schemas.openxmlformats.org/officeDocument/2006/relationships/image" Target="../media/image2.png" /><Relationship Id="rId6" Type="http://schemas.openxmlformats.org/officeDocument/2006/relationships/tags" Target="../tags/tag18.xml" /><Relationship Id="rId7" Type="http://schemas.openxmlformats.org/officeDocument/2006/relationships/tags" Target="../tags/tag19.xml" /><Relationship Id="rId8" Type="http://schemas.openxmlformats.org/officeDocument/2006/relationships/tags" Target="../tags/tag20.xml" /><Relationship Id="rId9" Type="http://schemas.openxmlformats.org/officeDocument/2006/relationships/tags" Target="../tags/tag21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10" Type="http://schemas.openxmlformats.org/officeDocument/2006/relationships/tags" Target="../tags/tag32.xml" /><Relationship Id="rId11" Type="http://schemas.openxmlformats.org/officeDocument/2006/relationships/tags" Target="../tags/tag33.xml" /><Relationship Id="rId12" Type="http://schemas.openxmlformats.org/officeDocument/2006/relationships/slideMaster" Target="../slideMasters/slideMaster2.xml" /><Relationship Id="rId2" Type="http://schemas.openxmlformats.org/officeDocument/2006/relationships/tags" Target="../tags/tag26.xml" /><Relationship Id="rId3" Type="http://schemas.openxmlformats.org/officeDocument/2006/relationships/image" Target="../media/image4.png" /><Relationship Id="rId4" Type="http://schemas.openxmlformats.org/officeDocument/2006/relationships/tags" Target="../tags/tag27.xml" /><Relationship Id="rId5" Type="http://schemas.openxmlformats.org/officeDocument/2006/relationships/image" Target="../media/image6.png" /><Relationship Id="rId6" Type="http://schemas.openxmlformats.org/officeDocument/2006/relationships/tags" Target="../tags/tag28.xml" /><Relationship Id="rId7" Type="http://schemas.openxmlformats.org/officeDocument/2006/relationships/tags" Target="../tags/tag29.xml" /><Relationship Id="rId8" Type="http://schemas.openxmlformats.org/officeDocument/2006/relationships/tags" Target="../tags/tag30.xml" /><Relationship Id="rId9" Type="http://schemas.openxmlformats.org/officeDocument/2006/relationships/tags" Target="../tags/tag31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4.xml" /><Relationship Id="rId2" Type="http://schemas.openxmlformats.org/officeDocument/2006/relationships/tags" Target="../tags/tag35.xml" /><Relationship Id="rId3" Type="http://schemas.openxmlformats.org/officeDocument/2006/relationships/tags" Target="../tags/tag36.xml" /><Relationship Id="rId4" Type="http://schemas.openxmlformats.org/officeDocument/2006/relationships/tags" Target="../tags/tag37.xml" /><Relationship Id="rId5" Type="http://schemas.openxmlformats.org/officeDocument/2006/relationships/tags" Target="../tags/tag38.xml" /><Relationship Id="rId6" Type="http://schemas.openxmlformats.org/officeDocument/2006/relationships/tags" Target="../tags/tag39.xml" /><Relationship Id="rId7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10" Type="http://schemas.openxmlformats.org/officeDocument/2006/relationships/tags" Target="../tags/tag45.xml" /><Relationship Id="rId11" Type="http://schemas.openxmlformats.org/officeDocument/2006/relationships/tags" Target="../tags/tag46.xml" /><Relationship Id="rId12" Type="http://schemas.openxmlformats.org/officeDocument/2006/relationships/tags" Target="../tags/tag47.xml" /><Relationship Id="rId13" Type="http://schemas.openxmlformats.org/officeDocument/2006/relationships/tags" Target="../tags/tag48.xml" /><Relationship Id="rId14" Type="http://schemas.openxmlformats.org/officeDocument/2006/relationships/tags" Target="../tags/tag49.xml" /><Relationship Id="rId15" Type="http://schemas.openxmlformats.org/officeDocument/2006/relationships/tags" Target="../tags/tag50.xml" /><Relationship Id="rId16" Type="http://schemas.openxmlformats.org/officeDocument/2006/relationships/tags" Target="../tags/tag51.xml" /><Relationship Id="rId17" Type="http://schemas.openxmlformats.org/officeDocument/2006/relationships/slideMaster" Target="../slideMasters/slideMaster2.xml" /><Relationship Id="rId2" Type="http://schemas.openxmlformats.org/officeDocument/2006/relationships/tags" Target="../tags/tag40.xml" /><Relationship Id="rId3" Type="http://schemas.openxmlformats.org/officeDocument/2006/relationships/image" Target="../media/image3.png" /><Relationship Id="rId4" Type="http://schemas.openxmlformats.org/officeDocument/2006/relationships/tags" Target="../tags/tag41.xml" /><Relationship Id="rId5" Type="http://schemas.openxmlformats.org/officeDocument/2006/relationships/image" Target="../media/image7.png" /><Relationship Id="rId6" Type="http://schemas.openxmlformats.org/officeDocument/2006/relationships/tags" Target="../tags/tag42.xml" /><Relationship Id="rId7" Type="http://schemas.openxmlformats.org/officeDocument/2006/relationships/image" Target="../media/image2.png" /><Relationship Id="rId8" Type="http://schemas.openxmlformats.org/officeDocument/2006/relationships/tags" Target="../tags/tag43.xml" /><Relationship Id="rId9" Type="http://schemas.openxmlformats.org/officeDocument/2006/relationships/tags" Target="../tags/tag44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2.xml" /><Relationship Id="rId2" Type="http://schemas.openxmlformats.org/officeDocument/2006/relationships/tags" Target="../tags/tag53.xml" /><Relationship Id="rId3" Type="http://schemas.openxmlformats.org/officeDocument/2006/relationships/tags" Target="../tags/tag54.xml" /><Relationship Id="rId4" Type="http://schemas.openxmlformats.org/officeDocument/2006/relationships/tags" Target="../tags/tag55.xml" /><Relationship Id="rId5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6.xml" /><Relationship Id="rId2" Type="http://schemas.openxmlformats.org/officeDocument/2006/relationships/tags" Target="../tags/tag57.xml" /><Relationship Id="rId3" Type="http://schemas.openxmlformats.org/officeDocument/2006/relationships/tags" Target="../tags/tag58.xml" /><Relationship Id="rId4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10" Type="http://schemas.openxmlformats.org/officeDocument/2006/relationships/tags" Target="../tags/tag64.xml" /><Relationship Id="rId11" Type="http://schemas.openxmlformats.org/officeDocument/2006/relationships/tags" Target="../tags/tag65.xml" /><Relationship Id="rId12" Type="http://schemas.openxmlformats.org/officeDocument/2006/relationships/tags" Target="../tags/tag66.xml" /><Relationship Id="rId13" Type="http://schemas.openxmlformats.org/officeDocument/2006/relationships/slideMaster" Target="../slideMasters/slideMaster2.xml" /><Relationship Id="rId2" Type="http://schemas.openxmlformats.org/officeDocument/2006/relationships/tags" Target="../tags/tag59.xml" /><Relationship Id="rId3" Type="http://schemas.openxmlformats.org/officeDocument/2006/relationships/image" Target="../media/image3.png" /><Relationship Id="rId4" Type="http://schemas.openxmlformats.org/officeDocument/2006/relationships/tags" Target="../tags/tag60.xml" /><Relationship Id="rId5" Type="http://schemas.openxmlformats.org/officeDocument/2006/relationships/image" Target="../media/image7.png" /><Relationship Id="rId6" Type="http://schemas.openxmlformats.org/officeDocument/2006/relationships/tags" Target="../tags/tag61.xml" /><Relationship Id="rId7" Type="http://schemas.openxmlformats.org/officeDocument/2006/relationships/image" Target="../media/image2.png" /><Relationship Id="rId8" Type="http://schemas.openxmlformats.org/officeDocument/2006/relationships/tags" Target="../tags/tag62.xml" /><Relationship Id="rId9" Type="http://schemas.openxmlformats.org/officeDocument/2006/relationships/tags" Target="../tags/tag63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67.xml" /><Relationship Id="rId2" Type="http://schemas.openxmlformats.org/officeDocument/2006/relationships/tags" Target="../tags/tag68.xml" /><Relationship Id="rId3" Type="http://schemas.openxmlformats.org/officeDocument/2006/relationships/tags" Target="../tags/tag69.xml" /><Relationship Id="rId4" Type="http://schemas.openxmlformats.org/officeDocument/2006/relationships/tags" Target="../tags/tag70.xml" /><Relationship Id="rId5" Type="http://schemas.openxmlformats.org/officeDocument/2006/relationships/tags" Target="../tags/tag71.xml" /><Relationship Id="rId6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10" Type="http://schemas.openxmlformats.org/officeDocument/2006/relationships/tags" Target="../tags/tag76.xml" /><Relationship Id="rId11" Type="http://schemas.openxmlformats.org/officeDocument/2006/relationships/tags" Target="../tags/tag77.xml" /><Relationship Id="rId12" Type="http://schemas.openxmlformats.org/officeDocument/2006/relationships/tags" Target="../tags/tag78.xml" /><Relationship Id="rId13" Type="http://schemas.openxmlformats.org/officeDocument/2006/relationships/tags" Target="../tags/tag79.xml" /><Relationship Id="rId14" Type="http://schemas.openxmlformats.org/officeDocument/2006/relationships/tags" Target="../tags/tag80.xml" /><Relationship Id="rId15" Type="http://schemas.openxmlformats.org/officeDocument/2006/relationships/tags" Target="../tags/tag81.xml" /><Relationship Id="rId16" Type="http://schemas.openxmlformats.org/officeDocument/2006/relationships/tags" Target="../tags/tag82.xml" /><Relationship Id="rId17" Type="http://schemas.openxmlformats.org/officeDocument/2006/relationships/slideMaster" Target="../slideMasters/slideMaster2.xml" /><Relationship Id="rId2" Type="http://schemas.openxmlformats.org/officeDocument/2006/relationships/tags" Target="../tags/tag72.xml" /><Relationship Id="rId3" Type="http://schemas.openxmlformats.org/officeDocument/2006/relationships/image" Target="../media/image2.png" /><Relationship Id="rId4" Type="http://schemas.openxmlformats.org/officeDocument/2006/relationships/tags" Target="../tags/tag73.xml" /><Relationship Id="rId5" Type="http://schemas.openxmlformats.org/officeDocument/2006/relationships/image" Target="../media/image3.png" /><Relationship Id="rId6" Type="http://schemas.openxmlformats.org/officeDocument/2006/relationships/tags" Target="../tags/tag74.xml" /><Relationship Id="rId7" Type="http://schemas.openxmlformats.org/officeDocument/2006/relationships/image" Target="../media/image4.png" /><Relationship Id="rId8" Type="http://schemas.openxmlformats.org/officeDocument/2006/relationships/tags" Target="../tags/tag75.xml" /><Relationship Id="rId9" Type="http://schemas.openxmlformats.org/officeDocument/2006/relationships/image" Target="../media/image5.png" /></Relationships>
</file>

<file path=ppt/slideLayouts/_rels/slideLayout23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93.xml" /><Relationship Id="rId2" Type="http://schemas.openxmlformats.org/officeDocument/2006/relationships/image" Target="../media/image8.jpeg" /><Relationship Id="rId3" Type="http://schemas.openxmlformats.org/officeDocument/2006/relationships/tags" Target="../tags/tag94.xml" /><Relationship Id="rId4" Type="http://schemas.openxmlformats.org/officeDocument/2006/relationships/tags" Target="../tags/tag95.xml" /><Relationship Id="rId5" Type="http://schemas.openxmlformats.org/officeDocument/2006/relationships/tags" Target="../tags/tag96.xml" /><Relationship Id="rId6" Type="http://schemas.openxmlformats.org/officeDocument/2006/relationships/tags" Target="../tags/tag97.xml" /><Relationship Id="rId7" Type="http://schemas.openxmlformats.org/officeDocument/2006/relationships/tags" Target="../tags/tag98.xml" /><Relationship Id="rId8" Type="http://schemas.openxmlformats.org/officeDocument/2006/relationships/slideMaster" Target="../slideMasters/slideMaster3.xml" /></Relationships>
</file>

<file path=ppt/slideLayouts/_rels/slideLayout2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9.png" /><Relationship Id="rId2" Type="http://schemas.openxmlformats.org/officeDocument/2006/relationships/tags" Target="../tags/tag99.xml" /><Relationship Id="rId3" Type="http://schemas.openxmlformats.org/officeDocument/2006/relationships/tags" Target="../tags/tag100.xml" /><Relationship Id="rId4" Type="http://schemas.openxmlformats.org/officeDocument/2006/relationships/tags" Target="../tags/tag101.xml" /><Relationship Id="rId5" Type="http://schemas.openxmlformats.org/officeDocument/2006/relationships/tags" Target="../tags/tag102.xml" /><Relationship Id="rId6" Type="http://schemas.openxmlformats.org/officeDocument/2006/relationships/tags" Target="../tags/tag103.xml" /><Relationship Id="rId7" Type="http://schemas.openxmlformats.org/officeDocument/2006/relationships/tags" Target="../tags/tag104.xml" /><Relationship Id="rId8" Type="http://schemas.openxmlformats.org/officeDocument/2006/relationships/slideMaster" Target="../slideMasters/slideMaster3.xml" /></Relationships>
</file>

<file path=ppt/slideLayouts/_rels/slideLayout25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05.xml" /><Relationship Id="rId2" Type="http://schemas.openxmlformats.org/officeDocument/2006/relationships/image" Target="../media/image8.jpeg" /><Relationship Id="rId3" Type="http://schemas.openxmlformats.org/officeDocument/2006/relationships/tags" Target="../tags/tag106.xml" /><Relationship Id="rId4" Type="http://schemas.openxmlformats.org/officeDocument/2006/relationships/tags" Target="../tags/tag107.xml" /><Relationship Id="rId5" Type="http://schemas.openxmlformats.org/officeDocument/2006/relationships/tags" Target="../tags/tag108.xml" /><Relationship Id="rId6" Type="http://schemas.openxmlformats.org/officeDocument/2006/relationships/tags" Target="../tags/tag109.xml" /><Relationship Id="rId7" Type="http://schemas.openxmlformats.org/officeDocument/2006/relationships/slideMaster" Target="../slideMasters/slideMaster3.xml" /></Relationships>
</file>

<file path=ppt/slideLayouts/_rels/slideLayout26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9.png" /><Relationship Id="rId2" Type="http://schemas.openxmlformats.org/officeDocument/2006/relationships/tags" Target="../tags/tag110.xml" /><Relationship Id="rId3" Type="http://schemas.openxmlformats.org/officeDocument/2006/relationships/tags" Target="../tags/tag111.xml" /><Relationship Id="rId4" Type="http://schemas.openxmlformats.org/officeDocument/2006/relationships/tags" Target="../tags/tag112.xml" /><Relationship Id="rId5" Type="http://schemas.openxmlformats.org/officeDocument/2006/relationships/tags" Target="../tags/tag113.xml" /><Relationship Id="rId6" Type="http://schemas.openxmlformats.org/officeDocument/2006/relationships/tags" Target="../tags/tag114.xml" /><Relationship Id="rId7" Type="http://schemas.openxmlformats.org/officeDocument/2006/relationships/tags" Target="../tags/tag115.xml" /><Relationship Id="rId8" Type="http://schemas.openxmlformats.org/officeDocument/2006/relationships/tags" Target="../tags/tag116.xml" /><Relationship Id="rId9" Type="http://schemas.openxmlformats.org/officeDocument/2006/relationships/slideMaster" Target="../slideMasters/slideMaster3.xml" /></Relationships>
</file>

<file path=ppt/slideLayouts/_rels/slideLayout27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9.png" /><Relationship Id="rId10" Type="http://schemas.openxmlformats.org/officeDocument/2006/relationships/tags" Target="../tags/tag125.xml" /><Relationship Id="rId11" Type="http://schemas.openxmlformats.org/officeDocument/2006/relationships/slideMaster" Target="../slideMasters/slideMaster3.xml" /><Relationship Id="rId2" Type="http://schemas.openxmlformats.org/officeDocument/2006/relationships/tags" Target="../tags/tag117.xml" /><Relationship Id="rId3" Type="http://schemas.openxmlformats.org/officeDocument/2006/relationships/tags" Target="../tags/tag118.xml" /><Relationship Id="rId4" Type="http://schemas.openxmlformats.org/officeDocument/2006/relationships/tags" Target="../tags/tag119.xml" /><Relationship Id="rId5" Type="http://schemas.openxmlformats.org/officeDocument/2006/relationships/tags" Target="../tags/tag120.xml" /><Relationship Id="rId6" Type="http://schemas.openxmlformats.org/officeDocument/2006/relationships/tags" Target="../tags/tag121.xml" /><Relationship Id="rId7" Type="http://schemas.openxmlformats.org/officeDocument/2006/relationships/tags" Target="../tags/tag122.xml" /><Relationship Id="rId8" Type="http://schemas.openxmlformats.org/officeDocument/2006/relationships/tags" Target="../tags/tag123.xml" /><Relationship Id="rId9" Type="http://schemas.openxmlformats.org/officeDocument/2006/relationships/tags" Target="../tags/tag124.xml" /></Relationships>
</file>

<file path=ppt/slideLayouts/_rels/slideLayout28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9.png" /><Relationship Id="rId2" Type="http://schemas.openxmlformats.org/officeDocument/2006/relationships/tags" Target="../tags/tag126.xml" /><Relationship Id="rId3" Type="http://schemas.openxmlformats.org/officeDocument/2006/relationships/tags" Target="../tags/tag127.xml" /><Relationship Id="rId4" Type="http://schemas.openxmlformats.org/officeDocument/2006/relationships/tags" Target="../tags/tag128.xml" /><Relationship Id="rId5" Type="http://schemas.openxmlformats.org/officeDocument/2006/relationships/tags" Target="../tags/tag129.xml" /><Relationship Id="rId6" Type="http://schemas.openxmlformats.org/officeDocument/2006/relationships/tags" Target="../tags/tag130.xml" /><Relationship Id="rId7" Type="http://schemas.openxmlformats.org/officeDocument/2006/relationships/slideMaster" Target="../slideMasters/slideMaster3.xml" /></Relationships>
</file>

<file path=ppt/slideLayouts/_rels/slideLayout29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9.png" /><Relationship Id="rId2" Type="http://schemas.openxmlformats.org/officeDocument/2006/relationships/tags" Target="../tags/tag131.xml" /><Relationship Id="rId3" Type="http://schemas.openxmlformats.org/officeDocument/2006/relationships/tags" Target="../tags/tag132.xml" /><Relationship Id="rId4" Type="http://schemas.openxmlformats.org/officeDocument/2006/relationships/tags" Target="../tags/tag133.xml" /><Relationship Id="rId5" Type="http://schemas.openxmlformats.org/officeDocument/2006/relationships/tags" Target="../tags/tag134.xml" /><Relationship Id="rId6" Type="http://schemas.openxmlformats.org/officeDocument/2006/relationships/slideMaster" Target="../slideMasters/slideMaster3.xml" /></Relationships>
</file>

<file path=ppt/slideLayouts/_rels/slideLayout30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9.png" /><Relationship Id="rId2" Type="http://schemas.openxmlformats.org/officeDocument/2006/relationships/tags" Target="../tags/tag135.xml" /><Relationship Id="rId3" Type="http://schemas.openxmlformats.org/officeDocument/2006/relationships/tags" Target="../tags/tag136.xml" /><Relationship Id="rId4" Type="http://schemas.openxmlformats.org/officeDocument/2006/relationships/tags" Target="../tags/tag137.xml" /><Relationship Id="rId5" Type="http://schemas.openxmlformats.org/officeDocument/2006/relationships/tags" Target="../tags/tag138.xml" /><Relationship Id="rId6" Type="http://schemas.openxmlformats.org/officeDocument/2006/relationships/tags" Target="../tags/tag139.xml" /><Relationship Id="rId7" Type="http://schemas.openxmlformats.org/officeDocument/2006/relationships/tags" Target="../tags/tag140.xml" /><Relationship Id="rId8" Type="http://schemas.openxmlformats.org/officeDocument/2006/relationships/tags" Target="../tags/tag141.xml" /><Relationship Id="rId9" Type="http://schemas.openxmlformats.org/officeDocument/2006/relationships/slideMaster" Target="../slideMasters/slideMaster3.xml" /></Relationships>
</file>

<file path=ppt/slideLayouts/_rels/slideLayout31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42.xml" /><Relationship Id="rId10" Type="http://schemas.openxmlformats.org/officeDocument/2006/relationships/slideMaster" Target="../slideMasters/slideMaster3.xml" /><Relationship Id="rId2" Type="http://schemas.openxmlformats.org/officeDocument/2006/relationships/tags" Target="../tags/tag143.xml" /><Relationship Id="rId3" Type="http://schemas.openxmlformats.org/officeDocument/2006/relationships/image" Target="../media/image10.png" /><Relationship Id="rId4" Type="http://schemas.openxmlformats.org/officeDocument/2006/relationships/tags" Target="../tags/tag144.xml" /><Relationship Id="rId5" Type="http://schemas.openxmlformats.org/officeDocument/2006/relationships/tags" Target="../tags/tag145.xml" /><Relationship Id="rId6" Type="http://schemas.openxmlformats.org/officeDocument/2006/relationships/tags" Target="../tags/tag146.xml" /><Relationship Id="rId7" Type="http://schemas.openxmlformats.org/officeDocument/2006/relationships/tags" Target="../tags/tag147.xml" /><Relationship Id="rId8" Type="http://schemas.openxmlformats.org/officeDocument/2006/relationships/tags" Target="../tags/tag148.xml" /><Relationship Id="rId9" Type="http://schemas.openxmlformats.org/officeDocument/2006/relationships/tags" Target="../tags/tag149.xml" /></Relationships>
</file>

<file path=ppt/slideLayouts/_rels/slideLayout3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50.xml" /><Relationship Id="rId2" Type="http://schemas.openxmlformats.org/officeDocument/2006/relationships/tags" Target="../tags/tag151.xml" /><Relationship Id="rId3" Type="http://schemas.openxmlformats.org/officeDocument/2006/relationships/image" Target="../media/image10.png" /><Relationship Id="rId4" Type="http://schemas.openxmlformats.org/officeDocument/2006/relationships/tags" Target="../tags/tag152.xml" /><Relationship Id="rId5" Type="http://schemas.openxmlformats.org/officeDocument/2006/relationships/tags" Target="../tags/tag153.xml" /><Relationship Id="rId6" Type="http://schemas.openxmlformats.org/officeDocument/2006/relationships/tags" Target="../tags/tag154.xml" /><Relationship Id="rId7" Type="http://schemas.openxmlformats.org/officeDocument/2006/relationships/tags" Target="../tags/tag155.xml" /><Relationship Id="rId8" Type="http://schemas.openxmlformats.org/officeDocument/2006/relationships/tags" Target="../tags/tag156.xml" /><Relationship Id="rId9" Type="http://schemas.openxmlformats.org/officeDocument/2006/relationships/slideMaster" Target="../slideMasters/slideMaster3.xml" /></Relationships>
</file>

<file path=ppt/slideLayouts/_rels/slideLayout33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57.xml" /><Relationship Id="rId10" Type="http://schemas.openxmlformats.org/officeDocument/2006/relationships/tags" Target="../tags/tag165.xml" /><Relationship Id="rId11" Type="http://schemas.openxmlformats.org/officeDocument/2006/relationships/slideMaster" Target="../slideMasters/slideMaster3.xml" /><Relationship Id="rId2" Type="http://schemas.openxmlformats.org/officeDocument/2006/relationships/image" Target="../media/image8.jpeg" /><Relationship Id="rId3" Type="http://schemas.openxmlformats.org/officeDocument/2006/relationships/tags" Target="../tags/tag158.xml" /><Relationship Id="rId4" Type="http://schemas.openxmlformats.org/officeDocument/2006/relationships/tags" Target="../tags/tag159.xml" /><Relationship Id="rId5" Type="http://schemas.openxmlformats.org/officeDocument/2006/relationships/tags" Target="../tags/tag160.xml" /><Relationship Id="rId6" Type="http://schemas.openxmlformats.org/officeDocument/2006/relationships/tags" Target="../tags/tag161.xml" /><Relationship Id="rId7" Type="http://schemas.openxmlformats.org/officeDocument/2006/relationships/tags" Target="../tags/tag162.xml" /><Relationship Id="rId8" Type="http://schemas.openxmlformats.org/officeDocument/2006/relationships/tags" Target="../tags/tag163.xml" /><Relationship Id="rId9" Type="http://schemas.openxmlformats.org/officeDocument/2006/relationships/tags" Target="../tags/tag164.xml" /></Relationships>
</file>

<file path=ppt/slideLayouts/_rels/slideLayout34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66.xml" /><Relationship Id="rId2" Type="http://schemas.openxmlformats.org/officeDocument/2006/relationships/tags" Target="../tags/tag167.xml" /><Relationship Id="rId3" Type="http://schemas.openxmlformats.org/officeDocument/2006/relationships/tags" Target="../tags/tag168.xml" /><Relationship Id="rId4" Type="http://schemas.openxmlformats.org/officeDocument/2006/relationships/tags" Target="../tags/tag169.xml" /><Relationship Id="rId5" Type="http://schemas.openxmlformats.org/officeDocument/2006/relationships/image" Target="../media/image11.png" /><Relationship Id="rId6" Type="http://schemas.openxmlformats.org/officeDocument/2006/relationships/slideMaster" Target="../slideMasters/slideMaster3.xml" /></Relationships>
</file>

<file path=ppt/slideLayouts/_rels/slideLayout35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70.xml" /><Relationship Id="rId2" Type="http://schemas.openxmlformats.org/officeDocument/2006/relationships/image" Target="../media/image10.png" /><Relationship Id="rId3" Type="http://schemas.openxmlformats.org/officeDocument/2006/relationships/tags" Target="../tags/tag171.xml" /><Relationship Id="rId4" Type="http://schemas.openxmlformats.org/officeDocument/2006/relationships/tags" Target="../tags/tag172.xml" /><Relationship Id="rId5" Type="http://schemas.openxmlformats.org/officeDocument/2006/relationships/tags" Target="../tags/tag173.xml" /><Relationship Id="rId6" Type="http://schemas.openxmlformats.org/officeDocument/2006/relationships/tags" Target="../tags/tag174.xml" /><Relationship Id="rId7" Type="http://schemas.openxmlformats.org/officeDocument/2006/relationships/tags" Target="../tags/tag175.xml" /><Relationship Id="rId8" Type="http://schemas.openxmlformats.org/officeDocument/2006/relationships/tags" Target="../tags/tag176.xml" /><Relationship Id="rId9" Type="http://schemas.openxmlformats.org/officeDocument/2006/relationships/slideMaster" Target="../slideMasters/slideMaster3.xml" /></Relationships>
</file>

<file path=ppt/slideLayouts/_rels/slideLayout36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77.xml" /><Relationship Id="rId2" Type="http://schemas.openxmlformats.org/officeDocument/2006/relationships/tags" Target="../tags/tag178.xml" /><Relationship Id="rId3" Type="http://schemas.openxmlformats.org/officeDocument/2006/relationships/tags" Target="../tags/tag179.xml" /><Relationship Id="rId4" Type="http://schemas.openxmlformats.org/officeDocument/2006/relationships/tags" Target="../tags/tag180.xml" /><Relationship Id="rId5" Type="http://schemas.openxmlformats.org/officeDocument/2006/relationships/tags" Target="../tags/tag181.xml" /><Relationship Id="rId6" Type="http://schemas.openxmlformats.org/officeDocument/2006/relationships/tags" Target="../tags/tag182.xml" /><Relationship Id="rId7" Type="http://schemas.openxmlformats.org/officeDocument/2006/relationships/tags" Target="../tags/tag183.xml" /><Relationship Id="rId8" Type="http://schemas.openxmlformats.org/officeDocument/2006/relationships/image" Target="../media/image11.png" /><Relationship Id="rId9" Type="http://schemas.openxmlformats.org/officeDocument/2006/relationships/slideMaster" Target="../slideMasters/slideMaster3.xml" /></Relationships>
</file>

<file path=ppt/slideLayouts/_rels/slideLayout37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84.xml" /><Relationship Id="rId2" Type="http://schemas.openxmlformats.org/officeDocument/2006/relationships/tags" Target="../tags/tag185.xml" /><Relationship Id="rId3" Type="http://schemas.openxmlformats.org/officeDocument/2006/relationships/tags" Target="../tags/tag186.xml" /><Relationship Id="rId4" Type="http://schemas.openxmlformats.org/officeDocument/2006/relationships/tags" Target="../tags/tag187.xml" /><Relationship Id="rId5" Type="http://schemas.openxmlformats.org/officeDocument/2006/relationships/tags" Target="../tags/tag188.xml" /><Relationship Id="rId6" Type="http://schemas.openxmlformats.org/officeDocument/2006/relationships/tags" Target="../tags/tag189.xml" /><Relationship Id="rId7" Type="http://schemas.openxmlformats.org/officeDocument/2006/relationships/tags" Target="../tags/tag190.xml" /><Relationship Id="rId8" Type="http://schemas.openxmlformats.org/officeDocument/2006/relationships/image" Target="../media/image11.png" /><Relationship Id="rId9" Type="http://schemas.openxmlformats.org/officeDocument/2006/relationships/slideMaster" Target="../slideMasters/slideMaster3.xml" /></Relationships>
</file>

<file path=ppt/slideLayouts/_rels/slideLayout38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91.xml" /><Relationship Id="rId2" Type="http://schemas.openxmlformats.org/officeDocument/2006/relationships/tags" Target="../tags/tag192.xml" /><Relationship Id="rId3" Type="http://schemas.openxmlformats.org/officeDocument/2006/relationships/tags" Target="../tags/tag193.xml" /><Relationship Id="rId4" Type="http://schemas.openxmlformats.org/officeDocument/2006/relationships/tags" Target="../tags/tag194.xml" /><Relationship Id="rId5" Type="http://schemas.openxmlformats.org/officeDocument/2006/relationships/tags" Target="../tags/tag195.xml" /><Relationship Id="rId6" Type="http://schemas.openxmlformats.org/officeDocument/2006/relationships/tags" Target="../tags/tag196.xml" /><Relationship Id="rId7" Type="http://schemas.openxmlformats.org/officeDocument/2006/relationships/tags" Target="../tags/tag197.xml" /><Relationship Id="rId8" Type="http://schemas.openxmlformats.org/officeDocument/2006/relationships/image" Target="../media/image11.png" /><Relationship Id="rId9" Type="http://schemas.openxmlformats.org/officeDocument/2006/relationships/slideMaster" Target="../slideMasters/slideMaster3.xml" /></Relationships>
</file>

<file path=ppt/slideLayouts/_rels/slideLayout39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98.xml" /><Relationship Id="rId10" Type="http://schemas.openxmlformats.org/officeDocument/2006/relationships/image" Target="../media/image11.png" /><Relationship Id="rId11" Type="http://schemas.openxmlformats.org/officeDocument/2006/relationships/slideMaster" Target="../slideMasters/slideMaster3.xml" /><Relationship Id="rId2" Type="http://schemas.openxmlformats.org/officeDocument/2006/relationships/tags" Target="../tags/tag199.xml" /><Relationship Id="rId3" Type="http://schemas.openxmlformats.org/officeDocument/2006/relationships/tags" Target="../tags/tag200.xml" /><Relationship Id="rId4" Type="http://schemas.openxmlformats.org/officeDocument/2006/relationships/tags" Target="../tags/tag201.xml" /><Relationship Id="rId5" Type="http://schemas.openxmlformats.org/officeDocument/2006/relationships/tags" Target="../tags/tag202.xml" /><Relationship Id="rId6" Type="http://schemas.openxmlformats.org/officeDocument/2006/relationships/tags" Target="../tags/tag203.xml" /><Relationship Id="rId7" Type="http://schemas.openxmlformats.org/officeDocument/2006/relationships/tags" Target="../tags/tag204.xml" /><Relationship Id="rId8" Type="http://schemas.openxmlformats.org/officeDocument/2006/relationships/tags" Target="../tags/tag205.xml" /><Relationship Id="rId9" Type="http://schemas.openxmlformats.org/officeDocument/2006/relationships/tags" Target="../tags/tag206.xml" /></Relationships>
</file>

<file path=ppt/slideLayouts/_rels/slideLayout40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07.xml" /><Relationship Id="rId2" Type="http://schemas.openxmlformats.org/officeDocument/2006/relationships/tags" Target="../tags/tag208.xml" /><Relationship Id="rId3" Type="http://schemas.openxmlformats.org/officeDocument/2006/relationships/tags" Target="../tags/tag209.xml" /><Relationship Id="rId4" Type="http://schemas.openxmlformats.org/officeDocument/2006/relationships/tags" Target="../tags/tag210.xml" /><Relationship Id="rId5" Type="http://schemas.openxmlformats.org/officeDocument/2006/relationships/tags" Target="../tags/tag211.xml" /><Relationship Id="rId6" Type="http://schemas.openxmlformats.org/officeDocument/2006/relationships/tags" Target="../tags/tag212.xml" /><Relationship Id="rId7" Type="http://schemas.openxmlformats.org/officeDocument/2006/relationships/image" Target="../media/image11.png" /><Relationship Id="rId8" Type="http://schemas.openxmlformats.org/officeDocument/2006/relationships/slideMaster" Target="../slideMasters/slideMaster3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9100158-98DA-4B1B-8475-51547CA6A68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CC55DD2-09C6-4DD8-A298-0DEFD2F8BFF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8A4CF06-E7D2-47DE-A4D1-67A5BD3446C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12D16EE-38FA-4DEA-A7D8-1496E132C41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34EF67BB-EBB8-465C-8815-EFD606CE6ED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3CB60C13-4127-4B40-B37A-3F563F6EE53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9AA4F2F8-FE6A-4250-B2FF-B95CF3E17FD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D9D70F4-C4E3-4641-BF58-FA4EBD7DA2F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146CA73-D626-4FDE-9F63-9825DB8F796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8A4ADA3-C99C-4C38-98B4-60A2F046810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4D9912D-D12B-4FD4-84BF-CA9023F3882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标题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2" name="图片 11" descr="VCG211345781100"/>
          <p:cNvPicPr/>
          <p:nvPr userDrawn="1">
            <p:custDataLst>
              <p:tags r:id="rId2"/>
            </p:custDataLst>
          </p:nvPr>
        </p:nvPicPr>
        <p:blipFill>
          <a:blip r:embed="rId1"/>
          <a:srcRect l="6942" t="2222" r="4165"/>
          <a:stretch>
            <a:fillRect/>
          </a:stretch>
        </p:blipFill>
        <p:spPr>
          <a:xfrm>
            <a:off x="1270" y="0"/>
            <a:ext cx="12189460" cy="6858000"/>
          </a:xfrm>
          <a:prstGeom prst="rect">
            <a:avLst/>
          </a:prstGeom>
        </p:spPr>
      </p:pic>
      <p:pic>
        <p:nvPicPr>
          <p:cNvPr id="13" name="图片 12" descr="5"/>
          <p:cNvPicPr/>
          <p:nvPr userDrawn="1">
            <p:custDataLst>
              <p:tags r:id="rId4"/>
            </p:custDataLst>
          </p:nvPr>
        </p:nvPicPr>
        <p:blipFill>
          <a:blip r:embed="rId3"/>
          <a:srcRect l="9260" t="41715" r="73878" b="28140"/>
          <a:stretch>
            <a:fillRect/>
          </a:stretch>
        </p:blipFill>
        <p:spPr>
          <a:xfrm>
            <a:off x="0" y="0"/>
            <a:ext cx="2098354" cy="1895930"/>
          </a:xfrm>
          <a:prstGeom prst="rect">
            <a:avLst/>
          </a:prstGeom>
        </p:spPr>
      </p:pic>
      <p:pic>
        <p:nvPicPr>
          <p:cNvPr id="15" name="图片 14" descr="4"/>
          <p:cNvPicPr/>
          <p:nvPr userDrawn="1">
            <p:custDataLst>
              <p:tags r:id="rId6"/>
            </p:custDataLst>
          </p:nvPr>
        </p:nvPicPr>
        <p:blipFill>
          <a:blip r:embed="rId5"/>
          <a:srcRect l="59117" t="22040" r="1526" b="27731"/>
          <a:stretch>
            <a:fillRect/>
          </a:stretch>
        </p:blipFill>
        <p:spPr>
          <a:xfrm>
            <a:off x="8011983" y="0"/>
            <a:ext cx="4180017" cy="2670162"/>
          </a:xfrm>
          <a:prstGeom prst="rect">
            <a:avLst/>
          </a:prstGeom>
        </p:spPr>
      </p:pic>
      <p:pic>
        <p:nvPicPr>
          <p:cNvPr id="16" name="图片 15" descr="6"/>
          <p:cNvPicPr/>
          <p:nvPr userDrawn="1">
            <p:custDataLst>
              <p:tags r:id="rId8"/>
            </p:custDataLst>
          </p:nvPr>
        </p:nvPicPr>
        <p:blipFill>
          <a:blip r:embed="rId7"/>
          <a:srcRect t="59087"/>
          <a:stretch>
            <a:fillRect/>
          </a:stretch>
        </p:blipFill>
        <p:spPr>
          <a:xfrm>
            <a:off x="1200" y="4377383"/>
            <a:ext cx="12189600" cy="2480617"/>
          </a:xfrm>
          <a:prstGeom prst="rect">
            <a:avLst/>
          </a:prstGeom>
        </p:spPr>
      </p:pic>
      <p:pic>
        <p:nvPicPr>
          <p:cNvPr id="17" name="图片 16" descr="1"/>
          <p:cNvPicPr/>
          <p:nvPr userDrawn="1">
            <p:custDataLst>
              <p:tags r:id="rId10"/>
            </p:custDataLst>
          </p:nvPr>
        </p:nvPicPr>
        <p:blipFill>
          <a:blip r:embed="rId9"/>
          <a:srcRect l="38271" t="59123" r="36720"/>
          <a:stretch>
            <a:fillRect/>
          </a:stretch>
        </p:blipFill>
        <p:spPr>
          <a:xfrm>
            <a:off x="7221638" y="2794883"/>
            <a:ext cx="4970362" cy="4063117"/>
          </a:xfrm>
          <a:prstGeom prst="rect">
            <a:avLst/>
          </a:prstGeom>
        </p:spPr>
      </p:pic>
      <p:sp>
        <p:nvSpPr>
          <p:cNvPr id="2" name="标题 1"/>
          <p:cNvSpPr>
            <a:spLocks noGrp="1"/>
          </p:cNvSpPr>
          <p:nvPr>
            <p:ph type="ctrTitle"/>
            <p:custDataLst>
              <p:tags r:id="rId11"/>
            </p:custDataLst>
          </p:nvPr>
        </p:nvSpPr>
        <p:spPr>
          <a:xfrm>
            <a:off x="742966" y="1984619"/>
            <a:ext cx="6611186" cy="2122805"/>
          </a:xfrm>
        </p:spPr>
        <p:txBody>
          <a:bodyPr vert="horz" wrap="square" lIns="101600" tIns="38100" rIns="76200" bIns="38100" rtlCol="0" anchor="b" anchorCtr="0">
            <a:normAutofit/>
          </a:bodyPr>
          <a:lstStyle>
            <a:lvl1pPr marL="0" indent="0">
              <a:buFont typeface="Arial" pitchFamily="34" charset="0"/>
              <a:buNone/>
              <a:defRPr kumimoji="0" lang="zh-CN" altLang="en-US" sz="5800" b="1" i="0" u="none" strike="noStrike" cap="none" spc="550" normalizeH="0" baseline="0">
                <a:solidFill>
                  <a:schemeClr val="dk1">
                    <a:lumMod val="100000"/>
                  </a:schemeClr>
                </a:solidFill>
                <a:uFillTx/>
                <a:latin typeface="+mj-ea"/>
                <a:ea typeface="+mj-ea"/>
                <a:cs typeface="+mn-cs"/>
              </a:defRPr>
            </a:lvl1pPr>
          </a:lstStyle>
          <a:p>
            <a:pPr marL="0" marR="0" lvl="0" fontAlgn="auto">
              <a:buClrTx/>
              <a:buSzTx/>
              <a:buFontTx/>
            </a:pPr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副标题 2"/>
          <p:cNvSpPr>
            <a:spLocks noGrp="1"/>
          </p:cNvSpPr>
          <p:nvPr>
            <p:ph type="subTitle" idx="1" hasCustomPrompt="1"/>
            <p:custDataLst>
              <p:tags r:id="rId12"/>
            </p:custDataLst>
          </p:nvPr>
        </p:nvSpPr>
        <p:spPr>
          <a:xfrm>
            <a:off x="742966" y="4231250"/>
            <a:ext cx="6611186" cy="894930"/>
          </a:xfrm>
        </p:spPr>
        <p:txBody>
          <a:bodyPr vert="horz" wrap="square" lIns="101600" tIns="0" rIns="82550" bIns="0" rtlCol="0" anchor="t" anchorCtr="0">
            <a:normAutofit/>
          </a:bodyPr>
          <a:lstStyle>
            <a:lvl1pPr marL="0" indent="0">
              <a:buNone/>
              <a:defRPr kumimoji="0" lang="zh-CN" altLang="en-US" sz="1800" b="0" i="0" u="none" strike="noStrike" cap="none" spc="0" normalizeH="0" baseline="0">
                <a:solidFill>
                  <a:schemeClr val="dk1">
                    <a:lumMod val="100000"/>
                  </a:schemeClr>
                </a:solidFill>
                <a:uFillTx/>
                <a:latin typeface="+mn-ea"/>
                <a:ea typeface="+mn-ea"/>
              </a:defRPr>
            </a:lvl1pPr>
          </a:lstStyle>
          <a:p>
            <a:pPr marL="57150" marR="0" lvl="0" indent="-285750" fontAlgn="auto">
              <a:lnSpc>
                <a:spcPct val="100000"/>
              </a:lnSpc>
              <a:spcBef>
                <a:spcPct val="0"/>
              </a:spcBef>
              <a:spcAft>
                <a:spcPts val="1000"/>
              </a:spcAft>
              <a:buClrTx/>
              <a:buSzTx/>
            </a:pPr>
            <a:r>
              <a:rPr lang="zh-CN" altLang="en-US"/>
              <a:t>单击此处编辑副标题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  <p:custDataLst>
              <p:tags r:id="rId13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  <p:custDataLst>
              <p:tags r:id="rId14"/>
            </p:custDataLst>
          </p:nvPr>
        </p:nvSpPr>
        <p:spPr/>
        <p:txBody>
          <a:bodyPr>
            <a:normAutofit/>
          </a:bodyPr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  <p:custDataLst>
              <p:tags r:id="rId15"/>
            </p:custDataLst>
          </p:nvPr>
        </p:nvSpPr>
        <p:spPr>
          <a:xfrm>
            <a:off x="8610600" y="6356350"/>
            <a:ext cx="2743200" cy="365125"/>
          </a:xfrm>
        </p:spPr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标题和内容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 wrap="square">
            <a:normAutofit/>
          </a:bodyPr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内容占位符 2"/>
          <p:cNvSpPr>
            <a:spLocks noGrp="1"/>
          </p:cNvSpPr>
          <p:nvPr>
            <p:ph idx="1"/>
            <p:custDataLst>
              <p:tags r:id="rId2"/>
            </p:custDataLst>
          </p:nvPr>
        </p:nvSpPr>
        <p:spPr/>
        <p:txBody>
          <a:bodyPr wrap="square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>
                <a:sym typeface="+mn-ea"/>
              </a:rPr>
              <a:t>第</a:t>
            </a:r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>
                <a:sym typeface="+mn-ea"/>
              </a:rPr>
              <a:t>第</a:t>
            </a:r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>
                <a:sym typeface="+mn-ea"/>
              </a:rPr>
              <a:t>第</a:t>
            </a:r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目录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4" name="图片 3" descr="VCG211345781100"/>
          <p:cNvPicPr/>
          <p:nvPr userDrawn="1">
            <p:custDataLst>
              <p:tags r:id="rId2"/>
            </p:custDataLst>
          </p:nvPr>
        </p:nvPicPr>
        <p:blipFill>
          <a:blip r:embed="rId1"/>
          <a:srcRect l="6942" t="2222" r="4165"/>
          <a:stretch>
            <a:fillRect/>
          </a:stretch>
        </p:blipFill>
        <p:spPr>
          <a:xfrm>
            <a:off x="1270" y="0"/>
            <a:ext cx="12189460" cy="6858000"/>
          </a:xfrm>
          <a:prstGeom prst="rect">
            <a:avLst/>
          </a:prstGeom>
        </p:spPr>
      </p:pic>
      <p:pic>
        <p:nvPicPr>
          <p:cNvPr id="11" name="图片 10" descr="1"/>
          <p:cNvPicPr/>
          <p:nvPr userDrawn="1">
            <p:custDataLst>
              <p:tags r:id="rId4"/>
            </p:custDataLst>
          </p:nvPr>
        </p:nvPicPr>
        <p:blipFill>
          <a:blip r:embed="rId3"/>
          <a:srcRect l="39499" t="51006" r="37786" b="409"/>
          <a:stretch>
            <a:fillRect/>
          </a:stretch>
        </p:blipFill>
        <p:spPr>
          <a:xfrm>
            <a:off x="0" y="2349736"/>
            <a:ext cx="4218048" cy="4508264"/>
          </a:xfrm>
          <a:prstGeom prst="rect">
            <a:avLst/>
          </a:prstGeom>
        </p:spPr>
      </p:pic>
      <p:pic>
        <p:nvPicPr>
          <p:cNvPr id="12" name="图片 11" descr="5"/>
          <p:cNvPicPr/>
          <p:nvPr userDrawn="1">
            <p:custDataLst>
              <p:tags r:id="rId6"/>
            </p:custDataLst>
          </p:nvPr>
        </p:nvPicPr>
        <p:blipFill>
          <a:blip r:embed="rId5"/>
          <a:srcRect l="11658" t="44445" r="75472" b="18031"/>
          <a:stretch>
            <a:fillRect/>
          </a:stretch>
        </p:blipFill>
        <p:spPr>
          <a:xfrm>
            <a:off x="10371455" y="171450"/>
            <a:ext cx="1620520" cy="2348230"/>
          </a:xfrm>
          <a:prstGeom prst="rect">
            <a:avLst/>
          </a:prstGeom>
        </p:spPr>
      </p:pic>
      <p:sp>
        <p:nvSpPr>
          <p:cNvPr id="2" name="标题 1"/>
          <p:cNvSpPr>
            <a:spLocks noGrp="1"/>
          </p:cNvSpPr>
          <p:nvPr>
            <p:ph type="title" hasCustomPrompt="1"/>
            <p:custDataLst>
              <p:tags r:id="rId7"/>
            </p:custDataLst>
          </p:nvPr>
        </p:nvSpPr>
        <p:spPr>
          <a:xfrm>
            <a:off x="5539502" y="1080408"/>
            <a:ext cx="5158978" cy="958322"/>
          </a:xfrm>
        </p:spPr>
        <p:txBody>
          <a:bodyPr vert="horz" wrap="square" tIns="0" bIns="0" rtlCol="0" anchor="b" anchorCtr="0">
            <a:normAutofit fontScale="90000"/>
          </a:bodyPr>
          <a:lstStyle>
            <a:lvl1pPr>
              <a:defRPr lang="zh-CN" altLang="en-US" sz="6000" b="1" i="0" spc="430">
                <a:solidFill>
                  <a:schemeClr val="dk1">
                    <a:lumMod val="100000"/>
                  </a:schemeClr>
                </a:solidFill>
                <a:latin typeface="+mj-ea"/>
                <a:ea typeface="+mj-ea"/>
                <a:cs typeface="+mn-cs"/>
              </a:defRPr>
            </a:lvl1pPr>
          </a:lstStyle>
          <a:p>
            <a:pPr marL="0" lvl="0"/>
            <a:r>
              <a:rPr lang="zh-CN" altLang="en-US"/>
              <a:t>标题</a:t>
            </a:r>
            <a:endParaRPr lang="zh-CN" altLang="en-US"/>
          </a:p>
        </p:txBody>
      </p:sp>
      <p:sp>
        <p:nvSpPr>
          <p:cNvPr id="3" name="副标题 2"/>
          <p:cNvSpPr>
            <a:spLocks noGrp="1"/>
          </p:cNvSpPr>
          <p:nvPr>
            <p:ph type="body" idx="1" hasCustomPrompt="1"/>
            <p:custDataLst>
              <p:tags r:id="rId8"/>
            </p:custDataLst>
          </p:nvPr>
        </p:nvSpPr>
        <p:spPr>
          <a:xfrm>
            <a:off x="5539502" y="2079854"/>
            <a:ext cx="5158978" cy="539763"/>
          </a:xfrm>
        </p:spPr>
        <p:txBody>
          <a:bodyPr vert="horz" wrap="square" tIns="0" bIns="0" rtlCol="0" anchor="t" anchorCtr="0">
            <a:normAutofit/>
          </a:bodyPr>
          <a:lstStyle>
            <a:lvl1pPr marL="0" indent="0">
              <a:buFont typeface="Arial" pitchFamily="34" charset="0"/>
              <a:buNone/>
              <a:defRPr lang="zh-CN" altLang="en-US" sz="2800" b="0" i="0" spc="149">
                <a:solidFill>
                  <a:schemeClr val="dk1">
                    <a:lumMod val="100000"/>
                  </a:schemeClr>
                </a:solidFill>
                <a:latin typeface="+mj-ea"/>
                <a:ea typeface="+mj-ea"/>
              </a:defRPr>
            </a:lvl1pPr>
          </a:lstStyle>
          <a:p>
            <a:pPr marL="0" lvl="0">
              <a:lnSpc>
                <a:spcPct val="100000"/>
              </a:lnSpc>
            </a:pPr>
            <a:r>
              <a:rPr lang="zh-CN" altLang="en-US"/>
              <a:t>副标题</a:t>
            </a:r>
            <a:endParaRPr lang="zh-CN" altLang="en-US"/>
          </a:p>
        </p:txBody>
      </p:sp>
      <p:sp>
        <p:nvSpPr>
          <p:cNvPr id="7" name="日期占位符 3"/>
          <p:cNvSpPr>
            <a:spLocks noGrp="1"/>
          </p:cNvSpPr>
          <p:nvPr>
            <p:ph type="dt" sz="half" idx="10"/>
            <p:custDataLst>
              <p:tags r:id="rId9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8" name="页脚占位符 4"/>
          <p:cNvSpPr>
            <a:spLocks noGrp="1"/>
          </p:cNvSpPr>
          <p:nvPr>
            <p:ph type="ftr" sz="quarter" idx="11"/>
            <p:custDataLst>
              <p:tags r:id="rId10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9" name="灯片编号占位符 5"/>
          <p:cNvSpPr>
            <a:spLocks noGrp="1"/>
          </p:cNvSpPr>
          <p:nvPr>
            <p:ph type="sldNum" sz="quarter" idx="12"/>
            <p:custDataLst>
              <p:tags r:id="rId11"/>
            </p:custDataLst>
          </p:nvPr>
        </p:nvSpPr>
        <p:spPr/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  <p:cxnSp>
        <p:nvCxnSpPr>
          <p:cNvPr id="13" name="直接连接符 12"/>
          <p:cNvCxnSpPr/>
          <p:nvPr userDrawn="1">
            <p:custDataLst>
              <p:tags r:id="rId12"/>
            </p:custDataLst>
          </p:nvPr>
        </p:nvCxnSpPr>
        <p:spPr>
          <a:xfrm>
            <a:off x="5554946" y="2777639"/>
            <a:ext cx="2697956" cy="0"/>
          </a:xfrm>
          <a:prstGeom prst="line">
            <a:avLst/>
          </a:prstGeom>
          <a:ln w="1905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4" name="直接连接符 13"/>
          <p:cNvCxnSpPr/>
          <p:nvPr userDrawn="1">
            <p:custDataLst>
              <p:tags r:id="rId13"/>
            </p:custDataLst>
          </p:nvPr>
        </p:nvCxnSpPr>
        <p:spPr>
          <a:xfrm>
            <a:off x="5552565" y="2777639"/>
            <a:ext cx="504825" cy="0"/>
          </a:xfrm>
          <a:prstGeom prst="line">
            <a:avLst/>
          </a:prstGeom>
          <a:ln w="88900">
            <a:solidFill>
              <a:schemeClr val="accent1">
                <a:lumMod val="7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节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7" name="图片 6" descr="VCG211345781100"/>
          <p:cNvPicPr/>
          <p:nvPr userDrawn="1">
            <p:custDataLst>
              <p:tags r:id="rId2"/>
            </p:custDataLst>
          </p:nvPr>
        </p:nvPicPr>
        <p:blipFill>
          <a:blip r:embed="rId1"/>
          <a:srcRect l="6942" t="2222" r="4165"/>
          <a:stretch>
            <a:fillRect/>
          </a:stretch>
        </p:blipFill>
        <p:spPr>
          <a:xfrm>
            <a:off x="1270" y="0"/>
            <a:ext cx="12189460" cy="6858000"/>
          </a:xfrm>
          <a:prstGeom prst="rect">
            <a:avLst/>
          </a:prstGeom>
        </p:spPr>
      </p:pic>
      <p:pic>
        <p:nvPicPr>
          <p:cNvPr id="10" name="图片 9" descr="6"/>
          <p:cNvPicPr/>
          <p:nvPr userDrawn="1">
            <p:custDataLst>
              <p:tags r:id="rId4"/>
            </p:custDataLst>
          </p:nvPr>
        </p:nvPicPr>
        <p:blipFill>
          <a:blip r:embed="rId3"/>
          <a:srcRect t="55945"/>
          <a:stretch>
            <a:fillRect/>
          </a:stretch>
        </p:blipFill>
        <p:spPr>
          <a:xfrm>
            <a:off x="0" y="4197850"/>
            <a:ext cx="12192000" cy="2660150"/>
          </a:xfrm>
          <a:prstGeom prst="rect">
            <a:avLst/>
          </a:prstGeom>
        </p:spPr>
      </p:pic>
      <p:pic>
        <p:nvPicPr>
          <p:cNvPr id="11" name="图片 10" descr="5"/>
          <p:cNvPicPr/>
          <p:nvPr userDrawn="1">
            <p:custDataLst>
              <p:tags r:id="rId6"/>
            </p:custDataLst>
          </p:nvPr>
        </p:nvPicPr>
        <p:blipFill>
          <a:blip r:embed="rId5"/>
          <a:srcRect l="18019" t="11609" r="12686" b="5798"/>
          <a:stretch>
            <a:fillRect/>
          </a:stretch>
        </p:blipFill>
        <p:spPr>
          <a:xfrm>
            <a:off x="7160948" y="0"/>
            <a:ext cx="5031052" cy="3952152"/>
          </a:xfrm>
          <a:prstGeom prst="rect">
            <a:avLst/>
          </a:prstGeom>
        </p:spPr>
      </p:pic>
      <p:sp>
        <p:nvSpPr>
          <p:cNvPr id="2" name="标题 1"/>
          <p:cNvSpPr>
            <a:spLocks noGrp="1"/>
          </p:cNvSpPr>
          <p:nvPr>
            <p:ph type="title" hasCustomPrompt="1"/>
            <p:custDataLst>
              <p:tags r:id="rId7"/>
            </p:custDataLst>
          </p:nvPr>
        </p:nvSpPr>
        <p:spPr>
          <a:xfrm>
            <a:off x="679768" y="1711234"/>
            <a:ext cx="7447915" cy="2177823"/>
          </a:xfrm>
          <a:ln>
            <a:noFill/>
          </a:ln>
        </p:spPr>
        <p:txBody>
          <a:bodyPr vert="horz" wrap="square" lIns="101600" tIns="38100" rIns="76200" bIns="38100" rtlCol="0" anchor="b" anchorCtr="0">
            <a:normAutofit/>
          </a:bodyPr>
          <a:lstStyle>
            <a:lvl1pPr marL="0" indent="0" algn="ctr">
              <a:buFont typeface="Arial" pitchFamily="34" charset="0"/>
              <a:buNone/>
              <a:defRPr kumimoji="0" lang="zh-CN" altLang="en-US" sz="6500" b="0" i="0" u="none" strike="noStrike" cap="none" spc="1540" normalizeH="0" baseline="0">
                <a:solidFill>
                  <a:schemeClr val="accent1"/>
                </a:solidFill>
                <a:uFillTx/>
                <a:latin typeface="+mj-ea"/>
                <a:ea typeface="+mj-ea"/>
                <a:cs typeface="+mn-cs"/>
              </a:defRPr>
            </a:lvl1pPr>
          </a:lstStyle>
          <a:p>
            <a:pPr marL="0" marR="0" lvl="0" algn="ctr" fontAlgn="auto">
              <a:buClrTx/>
              <a:buSzTx/>
              <a:buFontTx/>
            </a:pPr>
            <a:r>
              <a:rPr lang="zh-CN" altLang="en-US"/>
              <a:t>编辑母版标题</a:t>
            </a:r>
            <a:endParaRPr lang="zh-CN" altLang="en-US"/>
          </a:p>
        </p:txBody>
      </p:sp>
      <p:sp>
        <p:nvSpPr>
          <p:cNvPr id="3" name="文本占位符 2"/>
          <p:cNvSpPr>
            <a:spLocks noGrp="1"/>
          </p:cNvSpPr>
          <p:nvPr>
            <p:ph type="body" idx="1" hasCustomPrompt="1"/>
            <p:custDataLst>
              <p:tags r:id="rId8"/>
            </p:custDataLst>
          </p:nvPr>
        </p:nvSpPr>
        <p:spPr>
          <a:xfrm>
            <a:off x="679768" y="4130991"/>
            <a:ext cx="7447915" cy="911271"/>
          </a:xfrm>
          <a:ln>
            <a:noFill/>
          </a:ln>
        </p:spPr>
        <p:txBody>
          <a:bodyPr vert="horz" wrap="square" lIns="101600" tIns="0" rIns="82550" bIns="0" rtlCol="0" anchor="t" anchorCtr="0">
            <a:normAutofit/>
          </a:bodyPr>
          <a:lstStyle>
            <a:lvl1pPr marL="0" indent="0" algn="ctr">
              <a:buNone/>
              <a:defRPr kumimoji="0" lang="zh-CN" altLang="en-US" sz="1400" b="0" i="0" u="none" strike="noStrike" kern="800" cap="none" spc="1000" normalizeH="0" baseline="0">
                <a:solidFill>
                  <a:schemeClr val="accent1"/>
                </a:solidFill>
                <a:uFillTx/>
                <a:latin typeface="+mj-ea"/>
                <a:ea typeface="+mj-ea"/>
                <a:cs typeface="Arial" pitchFamily="34" charset="0"/>
              </a:defRPr>
            </a:lvl1pPr>
          </a:lstStyle>
          <a:p>
            <a:pPr marL="57150" marR="0" lvl="0" indent="-285750" algn="ctr" fontAlgn="auto">
              <a:lnSpc>
                <a:spcPct val="100000"/>
              </a:lnSpc>
              <a:spcBef>
                <a:spcPct val="0"/>
              </a:spcBef>
              <a:spcAft>
                <a:spcPts val="1000"/>
              </a:spcAft>
              <a:buClrTx/>
              <a:buSzTx/>
            </a:pPr>
            <a:r>
              <a:rPr lang="zh-CN" altLang="en-US"/>
              <a:t>单击此处编辑副标题</a:t>
            </a:r>
            <a:endParaRPr lang="zh-CN" altLang="en-US"/>
          </a:p>
        </p:txBody>
      </p:sp>
      <p:sp>
        <p:nvSpPr>
          <p:cNvPr id="4" name="日期占位符 4"/>
          <p:cNvSpPr>
            <a:spLocks noGrp="1"/>
          </p:cNvSpPr>
          <p:nvPr>
            <p:ph type="dt" sz="half" idx="10"/>
            <p:custDataLst>
              <p:tags r:id="rId9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5"/>
          <p:cNvSpPr>
            <a:spLocks noGrp="1"/>
          </p:cNvSpPr>
          <p:nvPr>
            <p:ph type="ftr" sz="quarter" idx="11"/>
            <p:custDataLst>
              <p:tags r:id="rId10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灯片编号占位符 6"/>
          <p:cNvSpPr>
            <a:spLocks noGrp="1"/>
          </p:cNvSpPr>
          <p:nvPr>
            <p:ph type="sldNum" sz="quarter" idx="12"/>
            <p:custDataLst>
              <p:tags r:id="rId11"/>
            </p:custDataLst>
          </p:nvPr>
        </p:nvSpPr>
        <p:spPr/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两栏内容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 vert="horz" wrap="square" lIns="0" tIns="0" rIns="0" bIns="0" rtlCol="0" anchor="ctr">
            <a:normAutofit/>
          </a:bodyPr>
          <a:lstStyle>
            <a:lvl1pPr>
              <a:defRPr lang="zh-CN" altLang="en-US"/>
            </a:lvl1pPr>
          </a:lstStyle>
          <a:p>
            <a:pPr lvl="0"/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内容占位符 2"/>
          <p:cNvSpPr>
            <a:spLocks noGrp="1"/>
          </p:cNvSpPr>
          <p:nvPr>
            <p:ph sz="half" idx="1"/>
            <p:custDataLst>
              <p:tags r:id="rId2"/>
            </p:custDataLst>
          </p:nvPr>
        </p:nvSpPr>
        <p:spPr>
          <a:xfrm>
            <a:off x="838200" y="1750422"/>
            <a:ext cx="5181600" cy="4427177"/>
          </a:xfrm>
        </p:spPr>
        <p:txBody>
          <a:bodyPr wrap="square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>
                <a:sym typeface="+mn-ea"/>
              </a:rPr>
              <a:t>第</a:t>
            </a:r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>
                <a:sym typeface="+mn-ea"/>
              </a:rPr>
              <a:t>第</a:t>
            </a:r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>
                <a:sym typeface="+mn-ea"/>
              </a:rPr>
              <a:t>第</a:t>
            </a:r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>
                <a:sym typeface="+mn-ea"/>
              </a:rPr>
              <a:t>第</a:t>
            </a:r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4" name="内容占位符 3"/>
          <p:cNvSpPr>
            <a:spLocks noGrp="1"/>
          </p:cNvSpPr>
          <p:nvPr>
            <p:ph sz="half" idx="2"/>
            <p:custDataLst>
              <p:tags r:id="rId3"/>
            </p:custDataLst>
          </p:nvPr>
        </p:nvSpPr>
        <p:spPr>
          <a:xfrm>
            <a:off x="6172200" y="1750422"/>
            <a:ext cx="5181600" cy="4427177"/>
          </a:xfrm>
        </p:spPr>
        <p:txBody>
          <a:bodyPr wrap="square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>
                <a:sym typeface="+mn-ea"/>
              </a:rPr>
              <a:t>第</a:t>
            </a:r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>
                <a:sym typeface="+mn-ea"/>
              </a:rPr>
              <a:t>第</a:t>
            </a:r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>
                <a:sym typeface="+mn-ea"/>
              </a:rPr>
              <a:t>第</a:t>
            </a:r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>
                <a:sym typeface="+mn-ea"/>
              </a:rPr>
              <a:t>第</a:t>
            </a:r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5" name="日期占位符 4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woTxTwoObj" preserve="1">
  <p:cSld name="比较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0" name="图片 9" descr="VCG211345781100"/>
          <p:cNvPicPr/>
          <p:nvPr userDrawn="1">
            <p:custDataLst>
              <p:tags r:id="rId2"/>
            </p:custDataLst>
          </p:nvPr>
        </p:nvPicPr>
        <p:blipFill>
          <a:blip r:embed="rId1"/>
          <a:srcRect l="6942" r="4165"/>
          <a:stretch>
            <a:fillRect/>
          </a:stretch>
        </p:blipFill>
        <p:spPr>
          <a:xfrm>
            <a:off x="600" y="0"/>
            <a:ext cx="12189600" cy="6858000"/>
          </a:xfrm>
          <a:prstGeom prst="rect">
            <a:avLst/>
          </a:prstGeom>
        </p:spPr>
      </p:pic>
      <p:pic>
        <p:nvPicPr>
          <p:cNvPr id="11" name="图片 10" descr="4"/>
          <p:cNvPicPr/>
          <p:nvPr userDrawn="1">
            <p:custDataLst>
              <p:tags r:id="rId4"/>
            </p:custDataLst>
          </p:nvPr>
        </p:nvPicPr>
        <p:blipFill>
          <a:blip r:embed="rId3"/>
          <a:srcRect l="41526" t="6129" r="3196" b="33030"/>
          <a:stretch>
            <a:fillRect/>
          </a:stretch>
        </p:blipFill>
        <p:spPr>
          <a:xfrm>
            <a:off x="6703918" y="3902360"/>
            <a:ext cx="5488082" cy="2955640"/>
          </a:xfrm>
          <a:prstGeom prst="rect">
            <a:avLst/>
          </a:prstGeom>
        </p:spPr>
      </p:pic>
      <p:pic>
        <p:nvPicPr>
          <p:cNvPr id="12" name="图片 11" descr="圆角不透明"/>
          <p:cNvPicPr/>
          <p:nvPr userDrawn="1">
            <p:custDataLst>
              <p:tags r:id="rId6"/>
            </p:custDataLst>
          </p:nvPr>
        </p:nvPicPr>
        <p:blipFill>
          <a:blip r:embed="rId5">
            <a:alphaModFix amt="90000"/>
          </a:blip>
          <a:srcRect l="-147" r="0"/>
          <a:stretch>
            <a:fillRect/>
          </a:stretch>
        </p:blipFill>
        <p:spPr>
          <a:xfrm>
            <a:off x="86486" y="180000"/>
            <a:ext cx="12017829" cy="6498000"/>
          </a:xfrm>
          <a:prstGeom prst="rect">
            <a:avLst/>
          </a:prstGeom>
        </p:spPr>
      </p:pic>
      <p:pic>
        <p:nvPicPr>
          <p:cNvPr id="13" name="图片 12" descr="5"/>
          <p:cNvPicPr/>
          <p:nvPr userDrawn="1">
            <p:custDataLst>
              <p:tags r:id="rId8"/>
            </p:custDataLst>
          </p:nvPr>
        </p:nvPicPr>
        <p:blipFill>
          <a:blip r:embed="rId7"/>
          <a:srcRect l="11658" t="41715" r="73944" b="27781"/>
          <a:stretch>
            <a:fillRect/>
          </a:stretch>
        </p:blipFill>
        <p:spPr>
          <a:xfrm>
            <a:off x="0" y="0"/>
            <a:ext cx="1082965" cy="1157901"/>
          </a:xfrm>
          <a:prstGeom prst="rect">
            <a:avLst/>
          </a:prstGeom>
        </p:spPr>
      </p:pic>
      <p:sp>
        <p:nvSpPr>
          <p:cNvPr id="2" name="标题 1"/>
          <p:cNvSpPr>
            <a:spLocks noGrp="1"/>
          </p:cNvSpPr>
          <p:nvPr>
            <p:ph type="title"/>
            <p:custDataLst>
              <p:tags r:id="rId9"/>
            </p:custDataLst>
          </p:nvPr>
        </p:nvSpPr>
        <p:spPr>
          <a:xfrm>
            <a:off x="839788" y="360000"/>
            <a:ext cx="10515600" cy="864000"/>
          </a:xfrm>
        </p:spPr>
        <p:txBody>
          <a:bodyPr vert="horz" wrap="square" lIns="0" tIns="0" rIns="0" bIns="0" rtlCol="0" anchor="ctr">
            <a:normAutofit/>
          </a:bodyPr>
          <a:lstStyle>
            <a:lvl1pPr>
              <a:defRPr lang="zh-CN" altLang="en-US"/>
            </a:lvl1pPr>
          </a:lstStyle>
          <a:p>
            <a:pPr lvl="0"/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  <p:custDataLst>
              <p:tags r:id="rId10"/>
            </p:custDataLst>
          </p:nvPr>
        </p:nvSpPr>
        <p:spPr>
          <a:xfrm>
            <a:off x="839788" y="1364400"/>
            <a:ext cx="5157787" cy="540000"/>
          </a:xfrm>
        </p:spPr>
        <p:txBody>
          <a:bodyPr wrap="square" anchor="b">
            <a:normAutofit/>
          </a:bodyPr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4" name="内容占位符 3"/>
          <p:cNvSpPr>
            <a:spLocks noGrp="1"/>
          </p:cNvSpPr>
          <p:nvPr>
            <p:ph sz="half" idx="2"/>
            <p:custDataLst>
              <p:tags r:id="rId11"/>
            </p:custDataLst>
          </p:nvPr>
        </p:nvSpPr>
        <p:spPr>
          <a:xfrm>
            <a:off x="839788" y="2061275"/>
            <a:ext cx="5157787" cy="4128388"/>
          </a:xfrm>
        </p:spPr>
        <p:txBody>
          <a:bodyPr wrap="square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>
                <a:sym typeface="+mn-ea"/>
              </a:rPr>
              <a:t>第</a:t>
            </a:r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>
                <a:sym typeface="+mn-ea"/>
              </a:rPr>
              <a:t>第</a:t>
            </a:r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>
                <a:sym typeface="+mn-ea"/>
              </a:rPr>
              <a:t>第</a:t>
            </a:r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>
                <a:sym typeface="+mn-ea"/>
              </a:rPr>
              <a:t>第</a:t>
            </a:r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5" name="文本占位符 4"/>
          <p:cNvSpPr>
            <a:spLocks noGrp="1"/>
          </p:cNvSpPr>
          <p:nvPr>
            <p:ph type="body" sz="quarter" idx="3"/>
            <p:custDataLst>
              <p:tags r:id="rId12"/>
            </p:custDataLst>
          </p:nvPr>
        </p:nvSpPr>
        <p:spPr>
          <a:xfrm>
            <a:off x="6172200" y="1364400"/>
            <a:ext cx="5183188" cy="540000"/>
          </a:xfrm>
        </p:spPr>
        <p:txBody>
          <a:bodyPr wrap="square" anchor="b">
            <a:normAutofit/>
          </a:bodyPr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6" name="内容占位符 5"/>
          <p:cNvSpPr>
            <a:spLocks noGrp="1"/>
          </p:cNvSpPr>
          <p:nvPr>
            <p:ph sz="quarter" idx="4"/>
            <p:custDataLst>
              <p:tags r:id="rId13"/>
            </p:custDataLst>
          </p:nvPr>
        </p:nvSpPr>
        <p:spPr>
          <a:xfrm>
            <a:off x="6172200" y="2061275"/>
            <a:ext cx="5183188" cy="4128388"/>
          </a:xfrm>
        </p:spPr>
        <p:txBody>
          <a:bodyPr wrap="square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>
                <a:sym typeface="+mn-ea"/>
              </a:rPr>
              <a:t>第</a:t>
            </a:r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>
                <a:sym typeface="+mn-ea"/>
              </a:rPr>
              <a:t>第</a:t>
            </a:r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>
                <a:sym typeface="+mn-ea"/>
              </a:rPr>
              <a:t>第</a:t>
            </a:r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>
                <a:sym typeface="+mn-ea"/>
              </a:rPr>
              <a:t>第</a:t>
            </a:r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7" name="日期占位符 6"/>
          <p:cNvSpPr>
            <a:spLocks noGrp="1"/>
          </p:cNvSpPr>
          <p:nvPr>
            <p:ph type="dt" sz="half" idx="10"/>
            <p:custDataLst>
              <p:tags r:id="rId14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8" name="页脚占位符 7"/>
          <p:cNvSpPr>
            <a:spLocks noGrp="1"/>
          </p:cNvSpPr>
          <p:nvPr>
            <p:ph type="ftr" sz="quarter" idx="11"/>
            <p:custDataLst>
              <p:tags r:id="rId1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9" name="灯片编号占位符 8"/>
          <p:cNvSpPr>
            <a:spLocks noGrp="1"/>
          </p:cNvSpPr>
          <p:nvPr>
            <p:ph type="sldNum" sz="quarter" idx="12"/>
            <p:custDataLst>
              <p:tags r:id="rId16"/>
            </p:custDataLst>
          </p:nvPr>
        </p:nvSpPr>
        <p:spPr/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仅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838200" y="740062"/>
            <a:ext cx="10515600" cy="864000"/>
          </a:xfrm>
        </p:spPr>
        <p:txBody>
          <a:bodyPr wrap="square">
            <a:normAutofit/>
          </a:bodyPr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日期占位符 1"/>
          <p:cNvSpPr>
            <a:spLocks noGrp="1"/>
          </p:cNvSpPr>
          <p:nvPr>
            <p:ph type="dt" sz="half" idx="10"/>
            <p:custDataLst>
              <p:tags r:id="rId1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3" name="页脚占位符 2"/>
          <p:cNvSpPr>
            <a:spLocks noGrp="1"/>
          </p:cNvSpPr>
          <p:nvPr>
            <p:ph type="ftr" sz="quarter" idx="11"/>
            <p:custDataLst>
              <p:tags r:id="rId2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2"/>
            <p:custDataLst>
              <p:tags r:id="rId3"/>
            </p:custDataLst>
          </p:nvPr>
        </p:nvSpPr>
        <p:spPr/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仅内容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7" name="图片 6" descr="VCG211345781100"/>
          <p:cNvPicPr/>
          <p:nvPr userDrawn="1">
            <p:custDataLst>
              <p:tags r:id="rId2"/>
            </p:custDataLst>
          </p:nvPr>
        </p:nvPicPr>
        <p:blipFill>
          <a:blip r:embed="rId1"/>
          <a:srcRect l="6942" r="4165"/>
          <a:stretch>
            <a:fillRect/>
          </a:stretch>
        </p:blipFill>
        <p:spPr>
          <a:xfrm>
            <a:off x="600" y="0"/>
            <a:ext cx="12189600" cy="6858000"/>
          </a:xfrm>
          <a:prstGeom prst="rect">
            <a:avLst/>
          </a:prstGeom>
        </p:spPr>
      </p:pic>
      <p:pic>
        <p:nvPicPr>
          <p:cNvPr id="10" name="图片 9" descr="4"/>
          <p:cNvPicPr/>
          <p:nvPr userDrawn="1">
            <p:custDataLst>
              <p:tags r:id="rId4"/>
            </p:custDataLst>
          </p:nvPr>
        </p:nvPicPr>
        <p:blipFill>
          <a:blip r:embed="rId3"/>
          <a:srcRect l="41526" t="6129" r="3196" b="33030"/>
          <a:stretch>
            <a:fillRect/>
          </a:stretch>
        </p:blipFill>
        <p:spPr>
          <a:xfrm>
            <a:off x="6703918" y="3902360"/>
            <a:ext cx="5488082" cy="2955640"/>
          </a:xfrm>
          <a:prstGeom prst="rect">
            <a:avLst/>
          </a:prstGeom>
        </p:spPr>
      </p:pic>
      <p:pic>
        <p:nvPicPr>
          <p:cNvPr id="8" name="图片 7" descr="圆角不透明"/>
          <p:cNvPicPr/>
          <p:nvPr userDrawn="1">
            <p:custDataLst>
              <p:tags r:id="rId6"/>
            </p:custDataLst>
          </p:nvPr>
        </p:nvPicPr>
        <p:blipFill>
          <a:blip r:embed="rId5">
            <a:alphaModFix amt="90000"/>
          </a:blip>
          <a:srcRect l="-147" r="0"/>
          <a:stretch>
            <a:fillRect/>
          </a:stretch>
        </p:blipFill>
        <p:spPr>
          <a:xfrm>
            <a:off x="86486" y="180000"/>
            <a:ext cx="12017829" cy="6498000"/>
          </a:xfrm>
          <a:prstGeom prst="rect">
            <a:avLst/>
          </a:prstGeom>
        </p:spPr>
      </p:pic>
      <p:pic>
        <p:nvPicPr>
          <p:cNvPr id="9" name="图片 8" descr="5"/>
          <p:cNvPicPr/>
          <p:nvPr userDrawn="1">
            <p:custDataLst>
              <p:tags r:id="rId8"/>
            </p:custDataLst>
          </p:nvPr>
        </p:nvPicPr>
        <p:blipFill>
          <a:blip r:embed="rId7"/>
          <a:srcRect l="11658" t="41715" r="73944" b="27781"/>
          <a:stretch>
            <a:fillRect/>
          </a:stretch>
        </p:blipFill>
        <p:spPr>
          <a:xfrm>
            <a:off x="0" y="0"/>
            <a:ext cx="1082965" cy="1157901"/>
          </a:xfrm>
          <a:prstGeom prst="rect">
            <a:avLst/>
          </a:prstGeom>
        </p:spPr>
      </p:pic>
      <p:sp>
        <p:nvSpPr>
          <p:cNvPr id="3" name="内容占位符 1"/>
          <p:cNvSpPr>
            <a:spLocks noGrp="1"/>
          </p:cNvSpPr>
          <p:nvPr>
            <p:ph idx="1"/>
            <p:custDataLst>
              <p:tags r:id="rId9"/>
            </p:custDataLst>
          </p:nvPr>
        </p:nvSpPr>
        <p:spPr>
          <a:xfrm>
            <a:off x="838200" y="360000"/>
            <a:ext cx="10515600" cy="5817600"/>
          </a:xfrm>
        </p:spPr>
        <p:txBody>
          <a:bodyPr wrap="square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>
                <a:sym typeface="+mn-ea"/>
              </a:rPr>
              <a:t>第</a:t>
            </a:r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>
                <a:sym typeface="+mn-ea"/>
              </a:rPr>
              <a:t>第</a:t>
            </a:r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>
                <a:sym typeface="+mn-ea"/>
              </a:rPr>
              <a:t>第</a:t>
            </a:r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>
                <a:sym typeface="+mn-ea"/>
              </a:rPr>
              <a:t>第</a:t>
            </a:r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4" name="日期占位符 2"/>
          <p:cNvSpPr>
            <a:spLocks noGrp="1"/>
          </p:cNvSpPr>
          <p:nvPr>
            <p:ph type="dt" sz="half" idx="10"/>
            <p:custDataLst>
              <p:tags r:id="rId10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3"/>
          <p:cNvSpPr>
            <a:spLocks noGrp="1"/>
          </p:cNvSpPr>
          <p:nvPr>
            <p:ph type="ftr" sz="quarter" idx="11"/>
            <p:custDataLst>
              <p:tags r:id="rId11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灯片编号占位符 4"/>
          <p:cNvSpPr>
            <a:spLocks noGrp="1"/>
          </p:cNvSpPr>
          <p:nvPr>
            <p:ph type="sldNum" sz="quarter" idx="12"/>
            <p:custDataLst>
              <p:tags r:id="rId12"/>
            </p:custDataLst>
          </p:nvPr>
        </p:nvSpPr>
        <p:spPr/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标题和副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839788" y="360000"/>
            <a:ext cx="10515600" cy="864000"/>
          </a:xfrm>
        </p:spPr>
        <p:txBody>
          <a:bodyPr wrap="square">
            <a:normAutofit/>
          </a:bodyPr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文本占位符 2"/>
          <p:cNvSpPr>
            <a:spLocks noGrp="1"/>
          </p:cNvSpPr>
          <p:nvPr>
            <p:ph type="body" idx="1" hasCustomPrompt="1"/>
            <p:custDataLst>
              <p:tags r:id="rId2"/>
            </p:custDataLst>
          </p:nvPr>
        </p:nvSpPr>
        <p:spPr>
          <a:xfrm>
            <a:off x="838200" y="1296000"/>
            <a:ext cx="10514012" cy="576000"/>
          </a:xfrm>
        </p:spPr>
        <p:txBody>
          <a:bodyPr wrap="square" anchor="t">
            <a:norm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zh-CN" altLang="en-US"/>
              <a:t>单击此处编辑副标题</a:t>
            </a:r>
            <a:endParaRPr lang="zh-CN" altLang="en-US"/>
          </a:p>
        </p:txBody>
      </p:sp>
      <p:sp>
        <p:nvSpPr>
          <p:cNvPr id="7" name="日期占位符 3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8" name="页脚占位符 4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9" name="灯片编号占位符 5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末尾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7" name="图片 6" descr="VCG211345781100"/>
          <p:cNvPicPr/>
          <p:nvPr userDrawn="1">
            <p:custDataLst>
              <p:tags r:id="rId2"/>
            </p:custDataLst>
          </p:nvPr>
        </p:nvPicPr>
        <p:blipFill>
          <a:blip r:embed="rId1"/>
          <a:srcRect l="6942" t="2222" r="4165"/>
          <a:stretch>
            <a:fillRect/>
          </a:stretch>
        </p:blipFill>
        <p:spPr>
          <a:xfrm>
            <a:off x="1270" y="0"/>
            <a:ext cx="12189460" cy="6858000"/>
          </a:xfrm>
          <a:prstGeom prst="rect">
            <a:avLst/>
          </a:prstGeom>
        </p:spPr>
      </p:pic>
      <p:pic>
        <p:nvPicPr>
          <p:cNvPr id="13" name="图片 12" descr="5"/>
          <p:cNvPicPr/>
          <p:nvPr userDrawn="1">
            <p:custDataLst>
              <p:tags r:id="rId4"/>
            </p:custDataLst>
          </p:nvPr>
        </p:nvPicPr>
        <p:blipFill>
          <a:blip r:embed="rId3"/>
          <a:srcRect l="9260" t="41715" r="73878" b="28140"/>
          <a:stretch>
            <a:fillRect/>
          </a:stretch>
        </p:blipFill>
        <p:spPr>
          <a:xfrm>
            <a:off x="0" y="0"/>
            <a:ext cx="2098354" cy="1895930"/>
          </a:xfrm>
          <a:prstGeom prst="rect">
            <a:avLst/>
          </a:prstGeom>
        </p:spPr>
      </p:pic>
      <p:pic>
        <p:nvPicPr>
          <p:cNvPr id="15" name="图片 14" descr="4"/>
          <p:cNvPicPr/>
          <p:nvPr userDrawn="1">
            <p:custDataLst>
              <p:tags r:id="rId6"/>
            </p:custDataLst>
          </p:nvPr>
        </p:nvPicPr>
        <p:blipFill>
          <a:blip r:embed="rId5"/>
          <a:srcRect l="59117" t="22040" r="1526" b="27731"/>
          <a:stretch>
            <a:fillRect/>
          </a:stretch>
        </p:blipFill>
        <p:spPr>
          <a:xfrm>
            <a:off x="8011983" y="0"/>
            <a:ext cx="4180017" cy="2670162"/>
          </a:xfrm>
          <a:prstGeom prst="rect">
            <a:avLst/>
          </a:prstGeom>
        </p:spPr>
      </p:pic>
      <p:pic>
        <p:nvPicPr>
          <p:cNvPr id="16" name="图片 15" descr="6"/>
          <p:cNvPicPr/>
          <p:nvPr userDrawn="1">
            <p:custDataLst>
              <p:tags r:id="rId8"/>
            </p:custDataLst>
          </p:nvPr>
        </p:nvPicPr>
        <p:blipFill>
          <a:blip r:embed="rId7"/>
          <a:srcRect t="59087"/>
          <a:stretch>
            <a:fillRect/>
          </a:stretch>
        </p:blipFill>
        <p:spPr>
          <a:xfrm>
            <a:off x="1200" y="4377383"/>
            <a:ext cx="12189600" cy="2480617"/>
          </a:xfrm>
          <a:prstGeom prst="rect">
            <a:avLst/>
          </a:prstGeom>
        </p:spPr>
      </p:pic>
      <p:pic>
        <p:nvPicPr>
          <p:cNvPr id="17" name="图片 16" descr="1"/>
          <p:cNvPicPr/>
          <p:nvPr userDrawn="1">
            <p:custDataLst>
              <p:tags r:id="rId10"/>
            </p:custDataLst>
          </p:nvPr>
        </p:nvPicPr>
        <p:blipFill>
          <a:blip r:embed="rId9"/>
          <a:srcRect l="38271" t="59123" r="36720"/>
          <a:stretch>
            <a:fillRect/>
          </a:stretch>
        </p:blipFill>
        <p:spPr>
          <a:xfrm>
            <a:off x="7221638" y="2794883"/>
            <a:ext cx="4970362" cy="4063117"/>
          </a:xfrm>
          <a:prstGeom prst="rect">
            <a:avLst/>
          </a:prstGeom>
        </p:spPr>
      </p:pic>
      <p:sp>
        <p:nvSpPr>
          <p:cNvPr id="2" name="标题 1"/>
          <p:cNvSpPr>
            <a:spLocks noGrp="1"/>
          </p:cNvSpPr>
          <p:nvPr>
            <p:ph type="ctrTitle" hasCustomPrompt="1"/>
            <p:custDataLst>
              <p:tags r:id="rId11"/>
            </p:custDataLst>
          </p:nvPr>
        </p:nvSpPr>
        <p:spPr>
          <a:xfrm>
            <a:off x="409575" y="1238250"/>
            <a:ext cx="8044180" cy="2340499"/>
          </a:xfrm>
          <a:noFill/>
        </p:spPr>
        <p:txBody>
          <a:bodyPr vert="horz" wrap="square" lIns="101600" tIns="38100" rIns="76200" bIns="38100" rtlCol="0" anchor="b" anchorCtr="0">
            <a:normAutofit/>
          </a:bodyPr>
          <a:lstStyle>
            <a:lvl1pPr marL="0" indent="0" algn="ctr">
              <a:buFont typeface="Arial" pitchFamily="34" charset="0"/>
              <a:buNone/>
              <a:defRPr kumimoji="0" lang="zh-CN" altLang="en-US" sz="7200" i="0" u="none" strike="noStrike" cap="none" spc="400" normalizeH="0" baseline="0">
                <a:solidFill>
                  <a:schemeClr val="dk1">
                    <a:lumMod val="100000"/>
                  </a:schemeClr>
                </a:solidFill>
                <a:uFillTx/>
                <a:latin typeface="+mj-ea"/>
                <a:ea typeface="+mj-ea"/>
                <a:cs typeface="+mn-cs"/>
              </a:defRPr>
            </a:lvl1pPr>
          </a:lstStyle>
          <a:p>
            <a:pPr marL="0" marR="0" lvl="0" algn="ctr" fontAlgn="auto">
              <a:buClrTx/>
              <a:buSzTx/>
              <a:buFontTx/>
            </a:pPr>
            <a:r>
              <a:rPr lang="zh-CN" altLang="en-US"/>
              <a:t>编辑母版标题</a:t>
            </a:r>
            <a:endParaRPr lang="zh-CN" altLang="en-US"/>
          </a:p>
        </p:txBody>
      </p:sp>
      <p:sp>
        <p:nvSpPr>
          <p:cNvPr id="3" name="副标题 2"/>
          <p:cNvSpPr>
            <a:spLocks noGrp="1"/>
          </p:cNvSpPr>
          <p:nvPr>
            <p:ph type="subTitle" idx="1" hasCustomPrompt="1"/>
            <p:custDataLst>
              <p:tags r:id="rId12"/>
            </p:custDataLst>
          </p:nvPr>
        </p:nvSpPr>
        <p:spPr>
          <a:xfrm>
            <a:off x="1219200" y="3941830"/>
            <a:ext cx="6424931" cy="527701"/>
          </a:xfrm>
          <a:noFill/>
        </p:spPr>
        <p:txBody>
          <a:bodyPr vert="horz" wrap="square" lIns="101600" tIns="0" rIns="82550" bIns="0" rtlCol="0">
            <a:normAutofit/>
          </a:bodyPr>
          <a:lstStyle>
            <a:lvl1pPr marL="0" indent="0" algn="ctr">
              <a:buNone/>
              <a:defRPr kumimoji="0" lang="zh-CN" altLang="en-US" sz="2600" b="0" i="0" u="none" strike="noStrike" cap="none" spc="0" normalizeH="0" baseline="0">
                <a:solidFill>
                  <a:schemeClr val="dk1">
                    <a:lumMod val="100000"/>
                  </a:schemeClr>
                </a:solidFill>
                <a:uFillTx/>
                <a:latin typeface="+mj-ea"/>
                <a:ea typeface="+mj-ea"/>
              </a:defRPr>
            </a:lvl1pPr>
          </a:lstStyle>
          <a:p>
            <a:pPr marL="228600" marR="0" lvl="0" indent="-457200" algn="ctr" fontAlgn="auto">
              <a:lnSpc>
                <a:spcPct val="100000"/>
              </a:lnSpc>
              <a:spcBef>
                <a:spcPct val="0"/>
              </a:spcBef>
              <a:spcAft>
                <a:spcPts val="1000"/>
              </a:spcAft>
              <a:buClrTx/>
              <a:buSzTx/>
            </a:pPr>
            <a:r>
              <a:rPr lang="zh-CN" altLang="en-US"/>
              <a:t>单击此处编辑副标题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  <p:custDataLst>
              <p:tags r:id="rId13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  <p:custDataLst>
              <p:tags r:id="rId1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  <p:custDataLst>
              <p:tags r:id="rId15"/>
            </p:custDataLst>
          </p:nvPr>
        </p:nvSpPr>
        <p:spPr>
          <a:xfrm>
            <a:off x="8610600" y="6356350"/>
            <a:ext cx="2743200" cy="365125"/>
          </a:xfrm>
        </p:spPr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  <p:sp>
        <p:nvSpPr>
          <p:cNvPr id="24" name="署名占位符 10"/>
          <p:cNvSpPr>
            <a:spLocks noGrp="1"/>
          </p:cNvSpPr>
          <p:nvPr>
            <p:ph type="body" sz="quarter" idx="17" hasCustomPrompt="1"/>
            <p:custDataLst>
              <p:tags r:id="rId16"/>
            </p:custDataLst>
          </p:nvPr>
        </p:nvSpPr>
        <p:spPr>
          <a:xfrm>
            <a:off x="1219200" y="4625396"/>
            <a:ext cx="6424930" cy="457341"/>
          </a:xfrm>
          <a:noFill/>
        </p:spPr>
        <p:txBody>
          <a:bodyPr vert="horz" wrap="square" lIns="101600" tIns="0" rIns="82550" bIns="0" rtlCol="0" anchor="ctr" anchorCtr="0">
            <a:normAutofit/>
          </a:bodyPr>
          <a:lstStyle>
            <a:lvl1pPr marL="0" indent="0" algn="ctr">
              <a:buNone/>
              <a:defRPr kumimoji="0" lang="zh-CN" altLang="en-US" sz="2200" b="0" i="0" u="none" strike="noStrike" cap="none" spc="0" normalizeH="0" baseline="0">
                <a:solidFill>
                  <a:schemeClr val="dk1">
                    <a:lumMod val="100000"/>
                  </a:schemeClr>
                </a:solidFill>
                <a:uFillTx/>
                <a:latin typeface="+mn-ea"/>
                <a:ea typeface="+mn-ea"/>
              </a:defRPr>
            </a:lvl1pPr>
          </a:lstStyle>
          <a:p>
            <a:pPr marL="114300" marR="0" lvl="0" indent="-342900" algn="ctr" fontAlgn="auto">
              <a:lnSpc>
                <a:spcPct val="100000"/>
              </a:lnSpc>
              <a:spcBef>
                <a:spcPct val="0"/>
              </a:spcBef>
              <a:spcAft>
                <a:spcPts val="1000"/>
              </a:spcAft>
              <a:buClrTx/>
              <a:buSzTx/>
            </a:pPr>
            <a:r>
              <a:rPr lang="zh-CN" altLang="en-US"/>
              <a:t>署名占位符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标题幻灯片">
    <p:bg>
      <p:bgPr>
        <a:solidFill>
          <a:schemeClr val="lt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" name="矩形 6"/>
          <p:cNvSpPr/>
          <p:nvPr>
            <p:custDataLst>
              <p:tags r:id="rId1"/>
            </p:custDataLst>
          </p:nvPr>
        </p:nvSpPr>
        <p:spPr>
          <a:xfrm>
            <a:off x="0" y="0"/>
            <a:ext cx="12192000" cy="6858000"/>
          </a:xfrm>
          <a:prstGeom prst="rect">
            <a:avLst/>
          </a:prstGeom>
          <a:blipFill dpi="0" rotWithShape="1">
            <a:blip r:embed="rId2"/>
            <a:stretch>
              <a:fillRect/>
            </a:stretch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lvl="0" algn="ctr" defTabSz="914400" eaLnBrk="1" latinLnBrk="0" hangingPunct="1"/>
            <a:endParaRPr lang="zh-CN" altLang="en-US" sz="1800">
              <a:solidFill>
                <a:schemeClr val="lt1"/>
              </a:solidFill>
            </a:endParaRPr>
          </a:p>
        </p:txBody>
      </p:sp>
      <p:sp>
        <p:nvSpPr>
          <p:cNvPr id="2" name="标题 1"/>
          <p:cNvSpPr>
            <a:spLocks noGrp="1"/>
          </p:cNvSpPr>
          <p:nvPr>
            <p:ph type="ctrTitle" hasCustomPrompt="1"/>
            <p:custDataLst>
              <p:tags r:id="rId3"/>
            </p:custDataLst>
          </p:nvPr>
        </p:nvSpPr>
        <p:spPr>
          <a:xfrm>
            <a:off x="694493" y="3745800"/>
            <a:ext cx="7202598" cy="1575502"/>
          </a:xfrm>
        </p:spPr>
        <p:txBody>
          <a:bodyPr lIns="90000" tIns="46800" rIns="90000" bIns="46800" anchor="ctr">
            <a:normAutofit/>
          </a:bodyPr>
          <a:lstStyle>
            <a:lvl1pPr algn="ctr">
              <a:defRPr sz="6000" u="none" strike="noStrike" kern="1200" cap="none" spc="200" normalizeH="0" baseline="0">
                <a:solidFill>
                  <a:schemeClr val="accent1"/>
                </a:solidFill>
                <a:uFillTx/>
                <a:latin typeface="Arial" pitchFamily="34" charset="0"/>
                <a:ea typeface="汉仪尚巍手书W" panose="00020600040101010101" pitchFamily="18" charset="-122"/>
              </a:defRPr>
            </a:lvl1pPr>
          </a:lstStyle>
          <a:p>
            <a:r>
              <a:rPr lang="zh-CN" altLang="en-US"/>
              <a:t>单击此处编辑标题</a:t>
            </a:r>
            <a:endParaRPr lang="zh-CN" altLang="en-US"/>
          </a:p>
        </p:txBody>
      </p:sp>
      <p:sp>
        <p:nvSpPr>
          <p:cNvPr id="12" name="文本占位符 11"/>
          <p:cNvSpPr>
            <a:spLocks noGrp="1"/>
          </p:cNvSpPr>
          <p:nvPr>
            <p:ph type="body" sz="quarter" idx="13" hasCustomPrompt="1"/>
            <p:custDataLst>
              <p:tags r:id="rId4"/>
            </p:custDataLst>
          </p:nvPr>
        </p:nvSpPr>
        <p:spPr>
          <a:xfrm>
            <a:off x="694491" y="5385257"/>
            <a:ext cx="7202599" cy="666750"/>
          </a:xfrm>
        </p:spPr>
        <p:txBody>
          <a:bodyPr lIns="90000" tIns="46800" rIns="90000" bIns="46800" anchor="ctr">
            <a:normAutofit/>
          </a:bodyPr>
          <a:lstStyle>
            <a:lvl1pPr marL="0" indent="0" algn="ctr">
              <a:buNone/>
              <a:defRPr u="none" strike="noStrike" kern="1200" cap="none" spc="150" normalizeH="0">
                <a:solidFill>
                  <a:schemeClr val="tx1">
                    <a:lumMod val="85000"/>
                    <a:lumOff val="15000"/>
                  </a:schemeClr>
                </a:solidFill>
                <a:uFillTx/>
                <a:ea typeface="隶书" panose="02010509060101010101" pitchFamily="49" charset="-122"/>
              </a:defRPr>
            </a:lvl1pPr>
          </a:lstStyle>
          <a:p>
            <a:pPr lvl="0"/>
            <a:r>
              <a:rPr lang="zh-CN" altLang="en-US"/>
              <a:t>单击此处编辑文本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/>
        <p:txBody>
          <a:bodyPr/>
          <a:lstStyle/>
          <a:p>
            <a:fld id="{1E5E4182-9B3A-4430-8BA3-831D0EC0ADCB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/>
        <p:txBody>
          <a:bodyPr/>
          <a:lstStyle/>
          <a:p>
            <a:fld id="{EE7A0584-0C04-40D8-95AD-91156D652078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标题和内容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4" name="图片 13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504" y="283"/>
            <a:ext cx="12190992" cy="6857433"/>
          </a:xfrm>
          <a:prstGeom prst="rect">
            <a:avLst/>
          </a:prstGeom>
        </p:spPr>
      </p:pic>
      <p:sp>
        <p:nvSpPr>
          <p:cNvPr id="2" name="标题 1"/>
          <p:cNvSpPr>
            <a:spLocks noGrp="1"/>
          </p:cNvSpPr>
          <p:nvPr>
            <p:ph type="title"/>
            <p:custDataLst>
              <p:tags r:id="rId3"/>
            </p:custDataLst>
          </p:nvPr>
        </p:nvSpPr>
        <p:spPr>
          <a:xfrm>
            <a:off x="669882" y="443234"/>
            <a:ext cx="10852237" cy="441964"/>
          </a:xfrm>
        </p:spPr>
        <p:txBody>
          <a:bodyPr vert="horz" lIns="101600" tIns="38100" rIns="76200" bIns="38100" rtlCol="0" anchor="t" anchorCtr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None/>
              <a:defRPr kumimoji="0" lang="zh-CN" altLang="en-US" sz="2400" b="1" i="0" u="none" strike="noStrike" kern="1200" cap="none" spc="20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隶书" panose="02010509060101010101" pitchFamily="49" charset="-122"/>
                <a:cs typeface="+mj-cs"/>
                <a:sym typeface="+mn-ea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3" name="内容占位符 2"/>
          <p:cNvSpPr>
            <a:spLocks noGrp="1"/>
          </p:cNvSpPr>
          <p:nvPr>
            <p:ph idx="1"/>
            <p:custDataLst>
              <p:tags r:id="rId4"/>
            </p:custDataLst>
          </p:nvPr>
        </p:nvSpPr>
        <p:spPr>
          <a:xfrm>
            <a:off x="669882" y="952508"/>
            <a:ext cx="10852237" cy="5388907"/>
          </a:xfrm>
        </p:spPr>
        <p:txBody>
          <a:bodyPr vert="horz" lIns="101600" tIns="0" rIns="82550" bIns="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15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隶书" panose="02010509060101010101" pitchFamily="49" charset="-122"/>
                <a:cs typeface="+mn-cs"/>
                <a:sym typeface="+mn-ea"/>
              </a:defRPr>
            </a:lvl1pPr>
            <a:lvl2pPr marL="685800" marR="0" lvl="1" indent="-22860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tabLst>
                <a:tab pos="1609725"/>
              </a:tabLst>
              <a:defRPr kumimoji="0" lang="zh-CN" altLang="en-US" sz="1600" b="0" i="0" u="none" strike="noStrike" kern="1200" cap="none" spc="15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隶书" panose="02010509060101010101" pitchFamily="49" charset="-122"/>
                <a:cs typeface="+mn-cs"/>
                <a:sym typeface="+mn-ea"/>
              </a:defRPr>
            </a:lvl2pPr>
            <a:lvl3pPr marL="1143000" marR="0" lvl="2" indent="-22860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15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隶书" panose="02010509060101010101" pitchFamily="49" charset="-122"/>
                <a:cs typeface="+mn-cs"/>
                <a:sym typeface="+mn-ea"/>
              </a:defRPr>
            </a:lvl3pPr>
            <a:lvl4pPr marL="1600200" marR="0" lvl="3" indent="-22860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15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隶书" panose="02010509060101010101" pitchFamily="49" charset="-122"/>
                <a:cs typeface="+mn-cs"/>
                <a:sym typeface="+mn-ea"/>
              </a:defRPr>
            </a:lvl4pPr>
            <a:lvl5pPr marL="2057400" marR="0" lvl="4" indent="-22860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15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隶书" panose="02010509060101010101" pitchFamily="49" charset="-122"/>
                <a:cs typeface="+mn-cs"/>
                <a:sym typeface="+mn-ea"/>
              </a:defRPr>
            </a:lvl5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/>
        <p:txBody>
          <a:bodyPr/>
          <a:lstStyle>
            <a:lvl1pPr>
              <a:lnSpc>
                <a:spcPct val="120000"/>
              </a:lnSpc>
              <a:defRPr baseline="0">
                <a:latin typeface="Arial" pitchFamily="34" charset="0"/>
              </a:defRPr>
            </a:lvl1pPr>
          </a:lstStyle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/>
        <p:txBody>
          <a:bodyPr/>
          <a:lstStyle>
            <a:lvl1pPr>
              <a:lnSpc>
                <a:spcPct val="120000"/>
              </a:lnSpc>
              <a:defRPr baseline="0">
                <a:latin typeface="Arial" pitchFamily="34" charset="0"/>
              </a:defRPr>
            </a:lvl1pPr>
          </a:lstStyle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/>
        <p:txBody>
          <a:bodyPr/>
          <a:lstStyle>
            <a:lvl1pPr>
              <a:lnSpc>
                <a:spcPct val="120000"/>
              </a:lnSpc>
              <a:defRPr baseline="0">
                <a:latin typeface="Arial" pitchFamily="34" charset="0"/>
              </a:defRPr>
            </a:lvl1pPr>
          </a:lstStyle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节标题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" name="矩形 6"/>
          <p:cNvSpPr/>
          <p:nvPr>
            <p:custDataLst>
              <p:tags r:id="rId1"/>
            </p:custDataLst>
          </p:nvPr>
        </p:nvSpPr>
        <p:spPr>
          <a:xfrm>
            <a:off x="0" y="0"/>
            <a:ext cx="12192000" cy="6858000"/>
          </a:xfrm>
          <a:prstGeom prst="rect">
            <a:avLst/>
          </a:prstGeom>
          <a:blipFill dpi="0" rotWithShape="1">
            <a:blip r:embed="rId2"/>
            <a:stretch>
              <a:fillRect/>
            </a:stretch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lvl="0" algn="ctr" defTabSz="914400" eaLnBrk="1" latinLnBrk="0" hangingPunct="1"/>
            <a:endParaRPr lang="zh-CN" altLang="en-US" sz="1800" baseline="0">
              <a:latin typeface="Arial" pitchFamily="34" charset="0"/>
            </a:endParaRPr>
          </a:p>
        </p:txBody>
      </p:sp>
      <p:sp>
        <p:nvSpPr>
          <p:cNvPr id="2" name="标题 1"/>
          <p:cNvSpPr>
            <a:spLocks noGrp="1"/>
          </p:cNvSpPr>
          <p:nvPr>
            <p:ph type="title" hasCustomPrompt="1"/>
            <p:custDataLst>
              <p:tags r:id="rId3"/>
            </p:custDataLst>
          </p:nvPr>
        </p:nvSpPr>
        <p:spPr>
          <a:xfrm>
            <a:off x="725787" y="4195305"/>
            <a:ext cx="5500842" cy="904863"/>
          </a:xfrm>
        </p:spPr>
        <p:txBody>
          <a:bodyPr lIns="90000" tIns="46800" rIns="90000" bIns="46800" anchor="ctr">
            <a:normAutofit/>
          </a:bodyPr>
          <a:lstStyle>
            <a:lvl1pPr algn="ctr">
              <a:defRPr sz="4400" u="none" strike="noStrike" kern="1200" cap="none" spc="200" normalizeH="0" baseline="0">
                <a:solidFill>
                  <a:schemeClr val="accent1"/>
                </a:solidFill>
                <a:uFillTx/>
                <a:latin typeface="Arial" pitchFamily="34" charset="0"/>
                <a:ea typeface="汉仪尚巍手书W" panose="00020600040101010101" pitchFamily="18" charset="-122"/>
              </a:defRPr>
            </a:lvl1pPr>
          </a:lstStyle>
          <a:p>
            <a:r>
              <a:rPr lang="zh-CN" altLang="en-US"/>
              <a:t>单击此处编辑标题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/>
          <a:lstStyle>
            <a:lvl1pPr>
              <a:defRPr baseline="0">
                <a:latin typeface="Arial" pitchFamily="34" charset="0"/>
              </a:defRPr>
            </a:lvl1pPr>
          </a:lstStyle>
          <a:p>
            <a:fld id="{1E5E4182-9B3A-4430-8BA3-831D0EC0ADCB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>
            <a:lvl1pPr>
              <a:defRPr baseline="0">
                <a:latin typeface="Arial" pitchFamily="34" charset="0"/>
              </a:defRPr>
            </a:lvl1pPr>
          </a:lstStyle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/>
          <a:lstStyle>
            <a:lvl1pPr>
              <a:defRPr baseline="0">
                <a:latin typeface="Arial" pitchFamily="34" charset="0"/>
              </a:defRPr>
            </a:lvl1pPr>
          </a:lstStyle>
          <a:p>
            <a:fld id="{EE7A0584-0C04-40D8-95AD-91156D652078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两栏内容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2" name="图片 11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504" y="283"/>
            <a:ext cx="12190992" cy="6857433"/>
          </a:xfrm>
          <a:prstGeom prst="rect">
            <a:avLst/>
          </a:prstGeom>
        </p:spPr>
      </p:pic>
      <p:sp>
        <p:nvSpPr>
          <p:cNvPr id="2" name="标题 1"/>
          <p:cNvSpPr>
            <a:spLocks noGrp="1"/>
          </p:cNvSpPr>
          <p:nvPr>
            <p:ph type="title"/>
            <p:custDataLst>
              <p:tags r:id="rId3"/>
            </p:custDataLst>
          </p:nvPr>
        </p:nvSpPr>
        <p:spPr>
          <a:xfrm>
            <a:off x="669882" y="443234"/>
            <a:ext cx="10852237" cy="441964"/>
          </a:xfrm>
        </p:spPr>
        <p:txBody>
          <a:bodyPr vert="horz" lIns="101600" tIns="38100" rIns="76200" bIns="38100" rtlCol="0" anchor="t" anchorCtr="0">
            <a:no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buNone/>
              <a:defRPr kumimoji="0" lang="zh-CN" altLang="en-US" sz="2400" b="1" i="0" u="none" strike="noStrike" kern="1200" cap="none" spc="20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隶书" panose="02010509060101010101" pitchFamily="49" charset="-122"/>
                <a:cs typeface="+mj-cs"/>
                <a:sym typeface="+mn-ea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3" name="内容占位符 2"/>
          <p:cNvSpPr>
            <a:spLocks noGrp="1"/>
          </p:cNvSpPr>
          <p:nvPr>
            <p:ph sz="half" idx="1"/>
            <p:custDataLst>
              <p:tags r:id="rId4"/>
            </p:custDataLst>
          </p:nvPr>
        </p:nvSpPr>
        <p:spPr>
          <a:xfrm>
            <a:off x="669930" y="952508"/>
            <a:ext cx="5283242" cy="5388907"/>
          </a:xfrm>
        </p:spPr>
        <p:txBody>
          <a:bodyPr vert="horz" lIns="101600" tIns="0" rIns="82550" bIns="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15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隶书" panose="02010509060101010101" pitchFamily="49" charset="-122"/>
                <a:cs typeface="+mn-cs"/>
                <a:sym typeface="+mn-ea"/>
              </a:defRPr>
            </a:lvl1pPr>
            <a:lvl2pPr marL="685800" marR="0" lvl="1" indent="-22860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tabLst>
                <a:tab pos="1609725"/>
              </a:tabLst>
              <a:defRPr kumimoji="0" lang="zh-CN" altLang="en-US" sz="1600" b="0" i="0" u="none" strike="noStrike" kern="1200" cap="none" spc="15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隶书" panose="02010509060101010101" pitchFamily="49" charset="-122"/>
                <a:cs typeface="+mn-cs"/>
                <a:sym typeface="+mn-ea"/>
              </a:defRPr>
            </a:lvl2pPr>
            <a:lvl3pPr marL="1143000" marR="0" lvl="2" indent="-22860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15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隶书" panose="02010509060101010101" pitchFamily="49" charset="-122"/>
                <a:cs typeface="+mn-cs"/>
                <a:sym typeface="+mn-ea"/>
              </a:defRPr>
            </a:lvl3pPr>
            <a:lvl4pPr marL="1600200" marR="0" lvl="3" indent="-22860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15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隶书" panose="02010509060101010101" pitchFamily="49" charset="-122"/>
                <a:cs typeface="+mn-cs"/>
                <a:sym typeface="+mn-ea"/>
              </a:defRPr>
            </a:lvl4pPr>
            <a:lvl5pPr marL="2057400" marR="0" lvl="4" indent="-22860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15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隶书" panose="02010509060101010101" pitchFamily="49" charset="-122"/>
                <a:cs typeface="+mn-cs"/>
                <a:sym typeface="+mn-ea"/>
              </a:defRPr>
            </a:lvl5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4" name="内容占位符 3"/>
          <p:cNvSpPr>
            <a:spLocks noGrp="1"/>
          </p:cNvSpPr>
          <p:nvPr>
            <p:ph sz="half" idx="2"/>
            <p:custDataLst>
              <p:tags r:id="rId5"/>
            </p:custDataLst>
          </p:nvPr>
        </p:nvSpPr>
        <p:spPr>
          <a:xfrm>
            <a:off x="6238877" y="952508"/>
            <a:ext cx="5283242" cy="5388907"/>
          </a:xfrm>
        </p:spPr>
        <p:txBody>
          <a:bodyPr>
            <a:normAutofit/>
          </a:bodyPr>
          <a:lstStyle>
            <a:lvl1pPr>
              <a:lnSpc>
                <a:spcPct val="120000"/>
              </a:lnSpc>
              <a:defRPr sz="160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1pPr>
            <a:lvl2pPr>
              <a:lnSpc>
                <a:spcPct val="120000"/>
              </a:lnSpc>
              <a:defRPr sz="160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2pPr>
            <a:lvl3pPr>
              <a:lnSpc>
                <a:spcPct val="120000"/>
              </a:lnSpc>
              <a:defRPr sz="160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3pPr>
            <a:lvl4pPr>
              <a:lnSpc>
                <a:spcPct val="120000"/>
              </a:lnSpc>
              <a:defRPr sz="160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4pPr>
            <a:lvl5pPr>
              <a:lnSpc>
                <a:spcPct val="120000"/>
              </a:lnSpc>
              <a:defRPr sz="160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5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  <p:sp>
        <p:nvSpPr>
          <p:cNvPr id="5" name="日期占位符 4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/>
        <p:txBody>
          <a:bodyPr/>
          <a:lstStyle>
            <a:lvl1pPr>
              <a:lnSpc>
                <a:spcPct val="120000"/>
              </a:lnSpc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</a:defRPr>
            </a:lvl1pPr>
          </a:lstStyle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/>
        <p:txBody>
          <a:bodyPr/>
          <a:lstStyle>
            <a:lvl1pPr>
              <a:lnSpc>
                <a:spcPct val="120000"/>
              </a:lnSpc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</a:defRPr>
            </a:lvl1pPr>
          </a:lstStyle>
          <a:p>
            <a:endParaRPr lang="zh-CN" altLang="en-US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/>
        <p:txBody>
          <a:bodyPr/>
          <a:lstStyle>
            <a:lvl1pPr>
              <a:lnSpc>
                <a:spcPct val="120000"/>
              </a:lnSpc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</a:defRPr>
            </a:lvl1pPr>
          </a:lstStyle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比较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4" name="图片 13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504" y="283"/>
            <a:ext cx="12190992" cy="6857433"/>
          </a:xfrm>
          <a:prstGeom prst="rect">
            <a:avLst/>
          </a:prstGeom>
        </p:spPr>
      </p:pic>
      <p:sp>
        <p:nvSpPr>
          <p:cNvPr id="2" name="标题 1"/>
          <p:cNvSpPr>
            <a:spLocks noGrp="1"/>
          </p:cNvSpPr>
          <p:nvPr>
            <p:ph type="title"/>
            <p:custDataLst>
              <p:tags r:id="rId3"/>
            </p:custDataLst>
          </p:nvPr>
        </p:nvSpPr>
        <p:spPr>
          <a:xfrm>
            <a:off x="669882" y="443234"/>
            <a:ext cx="10852237" cy="441964"/>
          </a:xfrm>
        </p:spPr>
        <p:txBody>
          <a:bodyPr vert="horz" lIns="101600" tIns="38100" rIns="76200" bIns="38100" rtlCol="0" anchor="t" anchorCtr="0">
            <a:no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buNone/>
              <a:defRPr kumimoji="0" lang="zh-CN" altLang="en-US" sz="2400" b="1" i="0" u="none" strike="noStrike" kern="1200" cap="none" spc="20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隶书" panose="02010509060101010101" pitchFamily="49" charset="-122"/>
                <a:cs typeface="+mj-cs"/>
                <a:sym typeface="+mn-ea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3" name="文本占位符 2"/>
          <p:cNvSpPr>
            <a:spLocks noGrp="1"/>
          </p:cNvSpPr>
          <p:nvPr>
            <p:ph type="body" idx="1" hasCustomPrompt="1"/>
            <p:custDataLst>
              <p:tags r:id="rId4"/>
            </p:custDataLst>
          </p:nvPr>
        </p:nvSpPr>
        <p:spPr>
          <a:xfrm>
            <a:off x="669930" y="952508"/>
            <a:ext cx="5283242" cy="381003"/>
          </a:xfrm>
        </p:spPr>
        <p:txBody>
          <a:bodyPr lIns="101600" tIns="38100" rIns="76200" bIns="38100" anchor="t" anchorCtr="0">
            <a:normAutofit/>
          </a:bodyPr>
          <a:lstStyle>
            <a:lvl1pPr marL="0" indent="0" eaLnBrk="1" fontAlgn="auto" latinLnBrk="0" hangingPunct="1">
              <a:lnSpc>
                <a:spcPct val="100000"/>
              </a:lnSpc>
              <a:spcAft>
                <a:spcPct val="0"/>
              </a:spcAft>
              <a:buNone/>
              <a:defRPr sz="2000" b="0" u="none" strike="noStrike" kern="1200" cap="none" spc="2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隶书" panose="02010509060101010101" pitchFamily="49" charset="-122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单击此处编辑文本</a:t>
            </a:r>
            <a:endParaRPr lang="zh-CN" altLang="en-US"/>
          </a:p>
        </p:txBody>
      </p:sp>
      <p:sp>
        <p:nvSpPr>
          <p:cNvPr id="4" name="内容占位符 3"/>
          <p:cNvSpPr>
            <a:spLocks noGrp="1"/>
          </p:cNvSpPr>
          <p:nvPr>
            <p:ph sz="half" idx="2"/>
            <p:custDataLst>
              <p:tags r:id="rId5"/>
            </p:custDataLst>
          </p:nvPr>
        </p:nvSpPr>
        <p:spPr>
          <a:xfrm>
            <a:off x="669925" y="1406525"/>
            <a:ext cx="5283200" cy="4934752"/>
          </a:xfrm>
        </p:spPr>
        <p:txBody>
          <a:bodyPr vert="horz" lIns="101600" tIns="0" rIns="82550" bIns="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15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隶书" panose="02010509060101010101" pitchFamily="49" charset="-122"/>
                <a:cs typeface="+mn-cs"/>
                <a:sym typeface="+mn-ea"/>
              </a:defRPr>
            </a:lvl1pPr>
            <a:lvl2pPr marL="685800" marR="0" lvl="1" indent="-22860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tabLst>
                <a:tab pos="1609725"/>
              </a:tabLst>
              <a:defRPr kumimoji="0" lang="zh-CN" altLang="en-US" sz="1600" b="0" i="0" u="none" strike="noStrike" kern="1200" cap="none" spc="15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隶书" panose="02010509060101010101" pitchFamily="49" charset="-122"/>
                <a:cs typeface="+mn-cs"/>
                <a:sym typeface="+mn-ea"/>
              </a:defRPr>
            </a:lvl2pPr>
            <a:lvl3pPr marL="1143000" marR="0" lvl="2" indent="-22860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15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隶书" panose="02010509060101010101" pitchFamily="49" charset="-122"/>
                <a:cs typeface="+mn-cs"/>
                <a:sym typeface="+mn-ea"/>
              </a:defRPr>
            </a:lvl3pPr>
            <a:lvl4pPr marL="1600200" marR="0" lvl="3" indent="-22860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15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隶书" panose="02010509060101010101" pitchFamily="49" charset="-122"/>
                <a:cs typeface="+mn-cs"/>
                <a:sym typeface="+mn-ea"/>
              </a:defRPr>
            </a:lvl4pPr>
            <a:lvl5pPr marL="2057400" marR="0" lvl="4" indent="-22860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15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隶书" panose="02010509060101010101" pitchFamily="49" charset="-122"/>
                <a:cs typeface="+mn-cs"/>
                <a:sym typeface="+mn-ea"/>
              </a:defRPr>
            </a:lvl5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5" name="文本占位符 4"/>
          <p:cNvSpPr>
            <a:spLocks noGrp="1"/>
          </p:cNvSpPr>
          <p:nvPr>
            <p:ph type="body" sz="quarter" idx="3" hasCustomPrompt="1"/>
            <p:custDataLst>
              <p:tags r:id="rId6"/>
            </p:custDataLst>
          </p:nvPr>
        </p:nvSpPr>
        <p:spPr>
          <a:xfrm>
            <a:off x="6235750" y="952508"/>
            <a:ext cx="5283242" cy="381003"/>
          </a:xfrm>
        </p:spPr>
        <p:txBody>
          <a:bodyPr vert="horz" lIns="101600" tIns="38100" rIns="76200" bIns="38100" rtlCol="0" anchor="t" anchorCtr="0">
            <a:normAutofit/>
          </a:bodyPr>
          <a:lstStyle>
            <a:lvl1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kumimoji="0" lang="zh-CN" altLang="en-US" sz="2000" b="0" i="0" u="none" strike="noStrike" kern="1200" cap="none" spc="20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隶书" panose="02010509060101010101" pitchFamily="49" charset="-122"/>
                <a:cs typeface="+mn-cs"/>
                <a:sym typeface="+mn-ea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>
                <a:sym typeface="+mn-ea"/>
              </a:rPr>
              <a:t>单击此处编辑文本</a:t>
            </a:r>
            <a:endParaRPr>
              <a:sym typeface="+mn-ea"/>
            </a:endParaRPr>
          </a:p>
        </p:txBody>
      </p:sp>
      <p:sp>
        <p:nvSpPr>
          <p:cNvPr id="6" name="内容占位符 5"/>
          <p:cNvSpPr>
            <a:spLocks noGrp="1"/>
          </p:cNvSpPr>
          <p:nvPr>
            <p:ph sz="quarter" idx="4"/>
            <p:custDataLst>
              <p:tags r:id="rId7"/>
            </p:custDataLst>
          </p:nvPr>
        </p:nvSpPr>
        <p:spPr>
          <a:xfrm>
            <a:off x="6235750" y="1406525"/>
            <a:ext cx="5283242" cy="4934752"/>
          </a:xfrm>
        </p:spPr>
        <p:txBody>
          <a:bodyPr vert="horz" lIns="101600" tIns="0" rIns="82550" bIns="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15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隶书" panose="02010509060101010101" pitchFamily="49" charset="-122"/>
                <a:cs typeface="+mn-cs"/>
                <a:sym typeface="+mn-ea"/>
              </a:defRPr>
            </a:lvl1pPr>
            <a:lvl2pPr marL="685800" marR="0" lvl="1" indent="-22860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tabLst>
                <a:tab pos="1609725"/>
              </a:tabLst>
              <a:defRPr kumimoji="0" lang="zh-CN" altLang="en-US" sz="1600" b="0" i="0" u="none" strike="noStrike" kern="1200" cap="none" spc="15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隶书" panose="02010509060101010101" pitchFamily="49" charset="-122"/>
                <a:cs typeface="+mn-cs"/>
                <a:sym typeface="+mn-ea"/>
              </a:defRPr>
            </a:lvl2pPr>
            <a:lvl3pPr marL="1143000" marR="0" lvl="2" indent="-22860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15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隶书" panose="02010509060101010101" pitchFamily="49" charset="-122"/>
                <a:cs typeface="+mn-cs"/>
                <a:sym typeface="+mn-ea"/>
              </a:defRPr>
            </a:lvl3pPr>
            <a:lvl4pPr marL="1600200" marR="0" lvl="3" indent="-22860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15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隶书" panose="02010509060101010101" pitchFamily="49" charset="-122"/>
                <a:cs typeface="+mn-cs"/>
                <a:sym typeface="+mn-ea"/>
              </a:defRPr>
            </a:lvl4pPr>
            <a:lvl5pPr marL="2057400" marR="0" lvl="4" indent="-22860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15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隶书" panose="02010509060101010101" pitchFamily="49" charset="-122"/>
                <a:cs typeface="+mn-cs"/>
                <a:sym typeface="+mn-ea"/>
              </a:defRPr>
            </a:lvl5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7" name="日期占位符 6"/>
          <p:cNvSpPr>
            <a:spLocks noGrp="1"/>
          </p:cNvSpPr>
          <p:nvPr>
            <p:ph type="dt" sz="half" idx="10"/>
            <p:custDataLst>
              <p:tags r:id="rId8"/>
            </p:custDataLst>
          </p:nvPr>
        </p:nvSpPr>
        <p:spPr/>
        <p:txBody>
          <a:bodyPr/>
          <a:lstStyle>
            <a:lvl1pPr>
              <a:lnSpc>
                <a:spcPct val="120000"/>
              </a:lnSpc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</a:defRPr>
            </a:lvl1pPr>
          </a:lstStyle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8" name="页脚占位符 7"/>
          <p:cNvSpPr>
            <a:spLocks noGrp="1"/>
          </p:cNvSpPr>
          <p:nvPr>
            <p:ph type="ftr" sz="quarter" idx="11"/>
            <p:custDataLst>
              <p:tags r:id="rId9"/>
            </p:custDataLst>
          </p:nvPr>
        </p:nvSpPr>
        <p:spPr/>
        <p:txBody>
          <a:bodyPr/>
          <a:lstStyle>
            <a:lvl1pPr>
              <a:lnSpc>
                <a:spcPct val="120000"/>
              </a:lnSpc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</a:defRPr>
            </a:lvl1pPr>
          </a:lstStyle>
          <a:p>
            <a:endParaRPr lang="zh-CN" altLang="en-US"/>
          </a:p>
        </p:txBody>
      </p:sp>
      <p:sp>
        <p:nvSpPr>
          <p:cNvPr id="9" name="灯片编号占位符 8"/>
          <p:cNvSpPr>
            <a:spLocks noGrp="1"/>
          </p:cNvSpPr>
          <p:nvPr>
            <p:ph type="sldNum" sz="quarter" idx="12"/>
            <p:custDataLst>
              <p:tags r:id="rId10"/>
            </p:custDataLst>
          </p:nvPr>
        </p:nvSpPr>
        <p:spPr/>
        <p:txBody>
          <a:bodyPr/>
          <a:lstStyle>
            <a:lvl1pPr>
              <a:lnSpc>
                <a:spcPct val="120000"/>
              </a:lnSpc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</a:defRPr>
            </a:lvl1pPr>
          </a:lstStyle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仅标题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9" name="图片 8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504" y="283"/>
            <a:ext cx="12190992" cy="6857433"/>
          </a:xfrm>
          <a:prstGeom prst="rect">
            <a:avLst/>
          </a:prstGeom>
        </p:spPr>
      </p:pic>
      <p:sp>
        <p:nvSpPr>
          <p:cNvPr id="2" name="标题 1"/>
          <p:cNvSpPr>
            <a:spLocks noGrp="1"/>
          </p:cNvSpPr>
          <p:nvPr>
            <p:ph type="title"/>
            <p:custDataLst>
              <p:tags r:id="rId3"/>
            </p:custDataLst>
          </p:nvPr>
        </p:nvSpPr>
        <p:spPr/>
        <p:txBody>
          <a:bodyPr vert="horz" lIns="101600" tIns="38100" rIns="76200" bIns="38100" rtlCol="0" anchor="t" anchorCtr="0">
            <a:no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buNone/>
              <a:defRPr kumimoji="0" lang="zh-CN" altLang="en-US" sz="2400" b="1" i="0" u="none" strike="noStrike" kern="1200" cap="none" spc="20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隶书" panose="02010509060101010101" pitchFamily="49" charset="-122"/>
                <a:cs typeface="+mj-cs"/>
                <a:sym typeface="+mn-ea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/>
          <a:lstStyle>
            <a:lvl1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</a:defRPr>
            </a:lvl1pPr>
          </a:lstStyle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>
            <a:lvl1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</a:defRPr>
            </a:lvl1pPr>
          </a:lstStyle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/>
          <a:lstStyle>
            <a:lvl1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</a:defRPr>
            </a:lvl1pPr>
          </a:lstStyle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7" name="图片 6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504" y="283"/>
            <a:ext cx="12190992" cy="6857433"/>
          </a:xfrm>
          <a:prstGeom prst="rect">
            <a:avLst/>
          </a:prstGeom>
        </p:spPr>
      </p:pic>
      <p:sp>
        <p:nvSpPr>
          <p:cNvPr id="2" name="日期占位符 1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3" name="页脚占位符 2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3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图片与标题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2" name="图片 11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504" y="283"/>
            <a:ext cx="12190992" cy="6857433"/>
          </a:xfrm>
          <a:prstGeom prst="rect">
            <a:avLst/>
          </a:prstGeom>
        </p:spPr>
      </p:pic>
      <p:sp>
        <p:nvSpPr>
          <p:cNvPr id="2" name="标题 1"/>
          <p:cNvSpPr>
            <a:spLocks noGrp="1"/>
          </p:cNvSpPr>
          <p:nvPr>
            <p:ph type="title"/>
            <p:custDataLst>
              <p:tags r:id="rId3"/>
            </p:custDataLst>
          </p:nvPr>
        </p:nvSpPr>
        <p:spPr>
          <a:xfrm>
            <a:off x="669930" y="443234"/>
            <a:ext cx="10852237" cy="441964"/>
          </a:xfrm>
        </p:spPr>
        <p:txBody>
          <a:bodyPr vert="horz" lIns="101600" tIns="38100" rIns="76200" bIns="38100" rtlCol="0" anchor="t" anchorCtr="0">
            <a:no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buNone/>
              <a:defRPr kumimoji="0" lang="zh-CN" altLang="en-US" sz="2400" b="1" i="0" u="none" strike="noStrike" kern="1200" cap="none" spc="20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隶书" panose="02010509060101010101" pitchFamily="49" charset="-122"/>
                <a:cs typeface="+mj-cs"/>
                <a:sym typeface="+mn-ea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3" name="图片占位符 2"/>
          <p:cNvSpPr>
            <a:spLocks noGrp="1"/>
          </p:cNvSpPr>
          <p:nvPr>
            <p:ph type="pic" idx="1"/>
            <p:custDataLst>
              <p:tags r:id="rId4"/>
            </p:custDataLst>
          </p:nvPr>
        </p:nvSpPr>
        <p:spPr>
          <a:xfrm>
            <a:off x="669930" y="952508"/>
            <a:ext cx="5283242" cy="5388907"/>
          </a:xfrm>
        </p:spPr>
        <p:txBody>
          <a:bodyPr vert="horz" lIns="101600" tIns="0" rIns="82550" bIns="0" rtlCol="0">
            <a:noAutofit/>
          </a:bodyPr>
          <a:lstStyle>
            <a:lvl1pPr marL="0" marR="0" lvl="0" indent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None/>
              <a:defRPr kumimoji="0" lang="zh-CN" altLang="en-US" sz="1600" b="0" i="0" u="none" strike="noStrike" kern="1200" cap="none" spc="15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隶书" panose="02010509060101010101" pitchFamily="49" charset="-122"/>
                <a:cs typeface="+mn-cs"/>
                <a:sym typeface="+mn-ea"/>
              </a:defRPr>
            </a:lvl1pPr>
            <a:lvl2pPr marL="685800" marR="0" lvl="1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tabLst>
                <a:tab pos="1609725"/>
              </a:tabLst>
              <a:defRPr kumimoji="0" lang="zh-CN" altLang="en-US" sz="1600" b="0" i="0" u="none" strike="noStrike" kern="1200" cap="none" spc="150" normalizeH="0" baseline="0" noProof="1">
                <a:solidFill>
                  <a:schemeClr val="tx1"/>
                </a:solidFill>
                <a:uFillTx/>
                <a:latin typeface="+mn-lt"/>
                <a:ea typeface="+mn-ea"/>
                <a:cs typeface="+mn-cs"/>
                <a:sym typeface="+mn-ea"/>
              </a:defRPr>
            </a:lvl2pPr>
            <a:lvl3pPr marL="1143000" marR="0" lvl="2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150" normalizeH="0" baseline="0" noProof="1">
                <a:solidFill>
                  <a:schemeClr val="tx1"/>
                </a:solidFill>
                <a:uFillTx/>
                <a:latin typeface="+mn-lt"/>
                <a:ea typeface="+mn-ea"/>
                <a:cs typeface="+mn-cs"/>
                <a:sym typeface="+mn-ea"/>
              </a:defRPr>
            </a:lvl3pPr>
            <a:lvl4pPr marL="1600200" marR="0" lvl="3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150" normalizeH="0" baseline="0" noProof="1">
                <a:solidFill>
                  <a:schemeClr val="tx1"/>
                </a:solidFill>
                <a:uFillTx/>
                <a:latin typeface="+mn-lt"/>
                <a:ea typeface="+mn-ea"/>
                <a:cs typeface="+mn-cs"/>
                <a:sym typeface="+mn-ea"/>
              </a:defRPr>
            </a:lvl4pPr>
            <a:lvl5pPr marL="2057400" marR="0" lvl="4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150" normalizeH="0" baseline="0" noProof="1">
                <a:solidFill>
                  <a:schemeClr val="tx1"/>
                </a:solidFill>
                <a:uFillTx/>
                <a:latin typeface="+mn-lt"/>
                <a:ea typeface="+mn-ea"/>
                <a:cs typeface="+mn-cs"/>
                <a:sym typeface="+mn-ea"/>
              </a:defRPr>
            </a:lvl5pPr>
          </a:lstStyle>
          <a:p>
            <a:pPr lvl="0"/>
            <a:endParaRPr>
              <a:sym typeface="+mn-ea"/>
            </a:endParaRPr>
          </a:p>
        </p:txBody>
      </p:sp>
      <p:sp>
        <p:nvSpPr>
          <p:cNvPr id="4" name="文本占位符 3"/>
          <p:cNvSpPr>
            <a:spLocks noGrp="1"/>
          </p:cNvSpPr>
          <p:nvPr>
            <p:ph type="body" sz="half" idx="2"/>
            <p:custDataLst>
              <p:tags r:id="rId5"/>
            </p:custDataLst>
          </p:nvPr>
        </p:nvSpPr>
        <p:spPr>
          <a:xfrm>
            <a:off x="6238925" y="952508"/>
            <a:ext cx="5283242" cy="5388907"/>
          </a:xfrm>
        </p:spPr>
        <p:txBody>
          <a:bodyPr vert="horz" lIns="101600" tIns="0" rIns="82550" bIns="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15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隶书" panose="02010509060101010101" pitchFamily="49" charset="-122"/>
                <a:cs typeface="+mn-cs"/>
                <a:sym typeface="+mn-ea"/>
              </a:defRPr>
            </a:lvl1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</p:txBody>
      </p:sp>
      <p:sp>
        <p:nvSpPr>
          <p:cNvPr id="5" name="日期占位符 4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/>
        <p:txBody>
          <a:bodyPr/>
          <a:lstStyle>
            <a:lvl1pPr>
              <a:lnSpc>
                <a:spcPct val="120000"/>
              </a:lnSpc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</a:defRPr>
            </a:lvl1pPr>
          </a:lstStyle>
          <a:p>
            <a:fld id="{9EFD9D74-47D9-4702-A33C-335B63B48DB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/>
        <p:txBody>
          <a:bodyPr/>
          <a:lstStyle>
            <a:lvl1pPr>
              <a:lnSpc>
                <a:spcPct val="120000"/>
              </a:lnSpc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</a:defRPr>
            </a:lvl1pPr>
          </a:lstStyle>
          <a:p>
            <a:endParaRPr lang="zh-CN" altLang="en-US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/>
        <p:txBody>
          <a:bodyPr/>
          <a:lstStyle>
            <a:lvl1pPr>
              <a:lnSpc>
                <a:spcPct val="120000"/>
              </a:lnSpc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</a:defRPr>
            </a:lvl1pPr>
          </a:lstStyle>
          <a:p>
            <a:fld id="{FABC47A4-756D-490B-A52F-7D9E2C9FC05F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3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竖排标题与文本">
    <p:bg>
      <p:bgPr>
        <a:solidFill>
          <a:schemeClr val="tx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10" name="组合 9"/>
          <p:cNvGrpSpPr/>
          <p:nvPr userDrawn="1">
            <p:custDataLst>
              <p:tags r:id="rId1"/>
            </p:custDataLst>
          </p:nvPr>
        </p:nvGrpSpPr>
        <p:grpSpPr>
          <a:xfrm>
            <a:off x="292800" y="304200"/>
            <a:ext cx="11606400" cy="6249600"/>
            <a:chOff x="292800" y="304200"/>
            <a:chExt cx="11606400" cy="6249600"/>
          </a:xfrm>
        </p:grpSpPr>
        <p:sp>
          <p:nvSpPr>
            <p:cNvPr id="11" name="矩形 10"/>
            <p:cNvSpPr/>
            <p:nvPr userDrawn="1">
              <p:custDataLst>
                <p:tags r:id="rId2"/>
              </p:custDataLst>
            </p:nvPr>
          </p:nvSpPr>
          <p:spPr>
            <a:xfrm>
              <a:off x="292800" y="304200"/>
              <a:ext cx="11606400" cy="6249600"/>
            </a:xfrm>
            <a:prstGeom prst="rect">
              <a:avLst/>
            </a:prstGeom>
            <a:solidFill>
              <a:schemeClr val="bg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 sz="240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endParaRPr>
            </a:p>
          </p:txBody>
        </p:sp>
        <p:pic>
          <p:nvPicPr>
            <p:cNvPr id="12" name="图片 11"/>
            <p:cNvPicPr>
              <a:picLocks noChangeAspect="1"/>
            </p:cNvPicPr>
            <p:nvPr userDrawn="1">
              <p:custDataLst>
                <p:tags r:id="rId4"/>
              </p:custDataLst>
            </p:nvPr>
          </p:nvPicPr>
          <p:blipFill>
            <a:blip r:embed="rId3"/>
            <a:stretch>
              <a:fillRect/>
            </a:stretch>
          </p:blipFill>
          <p:spPr>
            <a:xfrm>
              <a:off x="292800" y="304200"/>
              <a:ext cx="11606400" cy="6249600"/>
            </a:xfrm>
            <a:prstGeom prst="rect">
              <a:avLst/>
            </a:prstGeom>
          </p:spPr>
        </p:pic>
      </p:grpSp>
      <p:sp>
        <p:nvSpPr>
          <p:cNvPr id="2" name="竖排标题 1"/>
          <p:cNvSpPr>
            <a:spLocks noGrp="1"/>
          </p:cNvSpPr>
          <p:nvPr>
            <p:ph type="title" orient="vert"/>
            <p:custDataLst>
              <p:tags r:id="rId5"/>
            </p:custDataLst>
          </p:nvPr>
        </p:nvSpPr>
        <p:spPr>
          <a:xfrm>
            <a:off x="10571135" y="952508"/>
            <a:ext cx="950984" cy="5388907"/>
          </a:xfrm>
        </p:spPr>
        <p:txBody>
          <a:bodyPr vert="eaVert" lIns="101600" tIns="38100" rIns="76200" bIns="38100" rtlCol="0" anchor="ctr" anchorCtr="0">
            <a:no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spcAft>
                <a:spcPct val="0"/>
              </a:spcAft>
              <a:buNone/>
              <a:defRPr kumimoji="0" lang="zh-CN" altLang="en-US" sz="2400" b="1" i="0" u="none" strike="noStrike" kern="1200" cap="none" spc="20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隶书" panose="02010509060101010101" pitchFamily="49" charset="-122"/>
                <a:cs typeface="+mj-cs"/>
                <a:sym typeface="+mn-ea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3" name="竖排文字占位符 2"/>
          <p:cNvSpPr>
            <a:spLocks noGrp="1"/>
          </p:cNvSpPr>
          <p:nvPr>
            <p:ph type="body" orient="vert" idx="1"/>
            <p:custDataLst>
              <p:tags r:id="rId6"/>
            </p:custDataLst>
          </p:nvPr>
        </p:nvSpPr>
        <p:spPr>
          <a:xfrm>
            <a:off x="669925" y="952500"/>
            <a:ext cx="9828101" cy="5388907"/>
          </a:xfrm>
        </p:spPr>
        <p:txBody>
          <a:bodyPr vert="eaVert"/>
          <a:lstStyle>
            <a:lvl1pPr indent="0" eaLnBrk="1" fontAlgn="auto" latinLnBrk="0" hangingPunct="1">
              <a:lnSpc>
                <a:spcPct val="120000"/>
              </a:lnSpc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1pPr>
            <a:lvl2pPr indent="0" eaLnBrk="1" fontAlgn="auto" latinLnBrk="0" hangingPunct="1">
              <a:lnSpc>
                <a:spcPct val="120000"/>
              </a:lnSpc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2pPr>
            <a:lvl3pPr indent="0" eaLnBrk="1" fontAlgn="auto" latinLnBrk="0" hangingPunct="1">
              <a:lnSpc>
                <a:spcPct val="120000"/>
              </a:lnSpc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3pPr>
            <a:lvl4pPr indent="0" eaLnBrk="1" fontAlgn="auto" latinLnBrk="0" hangingPunct="1">
              <a:lnSpc>
                <a:spcPct val="120000"/>
              </a:lnSpc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4pPr>
            <a:lvl5pPr indent="0" eaLnBrk="1" fontAlgn="auto" latinLnBrk="0" hangingPunct="1">
              <a:lnSpc>
                <a:spcPct val="120000"/>
              </a:lnSpc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5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  <p:custDataLst>
              <p:tags r:id="rId7"/>
            </p:custDataLst>
          </p:nvPr>
        </p:nvSpPr>
        <p:spPr/>
        <p:txBody>
          <a:bodyPr/>
          <a:lstStyle>
            <a:lvl1pPr>
              <a:lnSpc>
                <a:spcPct val="120000"/>
              </a:lnSpc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</a:defRPr>
            </a:lvl1pPr>
          </a:lstStyle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  <p:custDataLst>
              <p:tags r:id="rId8"/>
            </p:custDataLst>
          </p:nvPr>
        </p:nvSpPr>
        <p:spPr/>
        <p:txBody>
          <a:bodyPr/>
          <a:lstStyle>
            <a:lvl1pPr>
              <a:lnSpc>
                <a:spcPct val="120000"/>
              </a:lnSpc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</a:defRPr>
            </a:lvl1pPr>
          </a:lstStyle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  <p:custDataLst>
              <p:tags r:id="rId9"/>
            </p:custDataLst>
          </p:nvPr>
        </p:nvSpPr>
        <p:spPr/>
        <p:txBody>
          <a:bodyPr/>
          <a:lstStyle>
            <a:lvl1pPr>
              <a:lnSpc>
                <a:spcPct val="120000"/>
              </a:lnSpc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</a:defRPr>
            </a:lvl1pPr>
          </a:lstStyle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3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内容">
    <p:bg>
      <p:bgPr>
        <a:solidFill>
          <a:schemeClr val="tx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8" name="组合 7"/>
          <p:cNvGrpSpPr/>
          <p:nvPr userDrawn="1">
            <p:custDataLst>
              <p:tags r:id="rId1"/>
            </p:custDataLst>
          </p:nvPr>
        </p:nvGrpSpPr>
        <p:grpSpPr>
          <a:xfrm>
            <a:off x="292800" y="304200"/>
            <a:ext cx="11606400" cy="6249600"/>
            <a:chOff x="292800" y="304200"/>
            <a:chExt cx="11606400" cy="6249600"/>
          </a:xfrm>
        </p:grpSpPr>
        <p:sp>
          <p:nvSpPr>
            <p:cNvPr id="10" name="矩形 9"/>
            <p:cNvSpPr/>
            <p:nvPr userDrawn="1">
              <p:custDataLst>
                <p:tags r:id="rId2"/>
              </p:custDataLst>
            </p:nvPr>
          </p:nvSpPr>
          <p:spPr>
            <a:xfrm>
              <a:off x="292800" y="304200"/>
              <a:ext cx="11606400" cy="6249600"/>
            </a:xfrm>
            <a:prstGeom prst="rect">
              <a:avLst/>
            </a:prstGeom>
            <a:solidFill>
              <a:schemeClr val="bg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 sz="240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endParaRPr>
            </a:p>
          </p:txBody>
        </p:sp>
        <p:pic>
          <p:nvPicPr>
            <p:cNvPr id="11" name="图片 10"/>
            <p:cNvPicPr>
              <a:picLocks noChangeAspect="1"/>
            </p:cNvPicPr>
            <p:nvPr userDrawn="1">
              <p:custDataLst>
                <p:tags r:id="rId4"/>
              </p:custDataLst>
            </p:nvPr>
          </p:nvPicPr>
          <p:blipFill>
            <a:blip r:embed="rId3"/>
            <a:stretch>
              <a:fillRect/>
            </a:stretch>
          </p:blipFill>
          <p:spPr>
            <a:xfrm>
              <a:off x="292800" y="304200"/>
              <a:ext cx="11606400" cy="6249600"/>
            </a:xfrm>
            <a:prstGeom prst="rect">
              <a:avLst/>
            </a:prstGeom>
          </p:spPr>
        </p:pic>
      </p:grpSp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/>
        <p:txBody>
          <a:bodyPr/>
          <a:lstStyle>
            <a:lvl1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</a:defRPr>
            </a:lvl1pPr>
          </a:lstStyle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/>
        <p:txBody>
          <a:bodyPr/>
          <a:lstStyle>
            <a:lvl1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</a:defRPr>
            </a:lvl1pPr>
          </a:lstStyle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/>
        <p:txBody>
          <a:bodyPr/>
          <a:lstStyle>
            <a:lvl1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</a:defRPr>
            </a:lvl1pPr>
          </a:lstStyle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7" name="内容占位符 6"/>
          <p:cNvSpPr>
            <a:spLocks noGrp="1"/>
          </p:cNvSpPr>
          <p:nvPr>
            <p:ph sz="quarter" idx="13"/>
            <p:custDataLst>
              <p:tags r:id="rId8"/>
            </p:custDataLst>
          </p:nvPr>
        </p:nvSpPr>
        <p:spPr>
          <a:xfrm>
            <a:off x="669930" y="952508"/>
            <a:ext cx="10852237" cy="5388907"/>
          </a:xfrm>
        </p:spPr>
        <p:txBody>
          <a:bodyPr/>
          <a:lstStyle>
            <a:lvl1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1pPr>
            <a:lvl2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2pPr>
            <a:lvl3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3pPr>
            <a:lvl4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4pPr>
            <a:lvl5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5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3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Only" preserve="1">
  <p:cSld name="末尾幻灯片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2" name="矩形 11"/>
          <p:cNvSpPr/>
          <p:nvPr userDrawn="1">
            <p:custDataLst>
              <p:tags r:id="rId1"/>
            </p:custDataLst>
          </p:nvPr>
        </p:nvSpPr>
        <p:spPr>
          <a:xfrm>
            <a:off x="0" y="0"/>
            <a:ext cx="12192000" cy="6858000"/>
          </a:xfrm>
          <a:prstGeom prst="rect">
            <a:avLst/>
          </a:prstGeom>
          <a:blipFill dpi="0" rotWithShape="1">
            <a:blip r:embed="rId2"/>
            <a:stretch>
              <a:fillRect/>
            </a:stretch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lvl="0" algn="ctr" defTabSz="914400" eaLnBrk="1" latinLnBrk="0" hangingPunct="1"/>
            <a:endParaRPr lang="zh-CN" altLang="en-US" sz="1800" baseline="0">
              <a:solidFill>
                <a:schemeClr val="lt1"/>
              </a:solidFill>
              <a:latin typeface="Arial" pitchFamily="34" charset="0"/>
            </a:endParaRPr>
          </a:p>
        </p:txBody>
      </p:sp>
      <p:sp>
        <p:nvSpPr>
          <p:cNvPr id="6" name="椭圆 5"/>
          <p:cNvSpPr/>
          <p:nvPr>
            <p:custDataLst>
              <p:tags r:id="rId3"/>
            </p:custDataLst>
          </p:nvPr>
        </p:nvSpPr>
        <p:spPr>
          <a:xfrm>
            <a:off x="1409700" y="2428875"/>
            <a:ext cx="2000250" cy="2000250"/>
          </a:xfrm>
          <a:prstGeom prst="ellipse">
            <a:avLst/>
          </a:prstGeom>
          <a:solidFill>
            <a:schemeClr val="accent1"/>
          </a:solidFill>
          <a:ln w="57150">
            <a:solidFill>
              <a:srgbClr val="F8F9F8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 sz="6000" baseline="0">
              <a:solidFill>
                <a:srgbClr val="FFFFFF"/>
              </a:solidFill>
              <a:latin typeface="Arial" pitchFamily="34" charset="0"/>
            </a:endParaRPr>
          </a:p>
        </p:txBody>
      </p:sp>
      <p:sp>
        <p:nvSpPr>
          <p:cNvPr id="7" name="椭圆 6"/>
          <p:cNvSpPr/>
          <p:nvPr>
            <p:custDataLst>
              <p:tags r:id="rId4"/>
            </p:custDataLst>
          </p:nvPr>
        </p:nvSpPr>
        <p:spPr>
          <a:xfrm>
            <a:off x="3867150" y="2428875"/>
            <a:ext cx="2000250" cy="2000250"/>
          </a:xfrm>
          <a:prstGeom prst="ellipse">
            <a:avLst/>
          </a:prstGeom>
          <a:solidFill>
            <a:schemeClr val="accent1"/>
          </a:solidFill>
          <a:ln w="57150">
            <a:solidFill>
              <a:srgbClr val="F8F9F8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 sz="6000" baseline="0">
              <a:solidFill>
                <a:srgbClr val="FFFFFF"/>
              </a:solidFill>
              <a:latin typeface="Arial" pitchFamily="34" charset="0"/>
            </a:endParaRPr>
          </a:p>
        </p:txBody>
      </p:sp>
      <p:sp>
        <p:nvSpPr>
          <p:cNvPr id="8" name="椭圆 7"/>
          <p:cNvSpPr/>
          <p:nvPr>
            <p:custDataLst>
              <p:tags r:id="rId5"/>
            </p:custDataLst>
          </p:nvPr>
        </p:nvSpPr>
        <p:spPr>
          <a:xfrm>
            <a:off x="6324600" y="2428875"/>
            <a:ext cx="2000250" cy="2000250"/>
          </a:xfrm>
          <a:prstGeom prst="ellipse">
            <a:avLst/>
          </a:prstGeom>
          <a:solidFill>
            <a:schemeClr val="accent1"/>
          </a:solidFill>
          <a:ln w="57150">
            <a:solidFill>
              <a:srgbClr val="F8F9F8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 sz="6000" baseline="0">
              <a:solidFill>
                <a:srgbClr val="FFFFFF"/>
              </a:solidFill>
              <a:latin typeface="Arial" pitchFamily="34" charset="0"/>
            </a:endParaRPr>
          </a:p>
        </p:txBody>
      </p:sp>
      <p:sp>
        <p:nvSpPr>
          <p:cNvPr id="9" name="椭圆 8"/>
          <p:cNvSpPr/>
          <p:nvPr>
            <p:custDataLst>
              <p:tags r:id="rId6"/>
            </p:custDataLst>
          </p:nvPr>
        </p:nvSpPr>
        <p:spPr>
          <a:xfrm>
            <a:off x="8782050" y="2428875"/>
            <a:ext cx="2000250" cy="2000250"/>
          </a:xfrm>
          <a:prstGeom prst="ellipse">
            <a:avLst/>
          </a:prstGeom>
          <a:solidFill>
            <a:schemeClr val="accent1"/>
          </a:solidFill>
          <a:ln w="57150">
            <a:solidFill>
              <a:srgbClr val="F8F9F8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 sz="6000" baseline="0">
              <a:solidFill>
                <a:srgbClr val="FFFFFF"/>
              </a:solidFill>
              <a:latin typeface="Arial" pitchFamily="34" charset="0"/>
            </a:endParaRPr>
          </a:p>
        </p:txBody>
      </p:sp>
      <p:sp>
        <p:nvSpPr>
          <p:cNvPr id="2" name="标题 1"/>
          <p:cNvSpPr>
            <a:spLocks noGrp="1"/>
          </p:cNvSpPr>
          <p:nvPr>
            <p:ph type="title" hasCustomPrompt="1"/>
            <p:custDataLst>
              <p:tags r:id="rId7"/>
            </p:custDataLst>
          </p:nvPr>
        </p:nvSpPr>
        <p:spPr>
          <a:xfrm>
            <a:off x="2032000" y="2428875"/>
            <a:ext cx="8128000" cy="2000250"/>
          </a:xfrm>
        </p:spPr>
        <p:txBody>
          <a:bodyPr lIns="90000" tIns="46800" rIns="90000" bIns="46800" anchor="ctr">
            <a:normAutofit/>
          </a:bodyPr>
          <a:lstStyle>
            <a:lvl1pPr algn="dist">
              <a:defRPr sz="6000" u="none" strike="noStrike" kern="1200" cap="none" spc="200" normalizeH="0" baseline="0">
                <a:solidFill>
                  <a:schemeClr val="bg1"/>
                </a:solidFill>
                <a:uFillTx/>
                <a:latin typeface="Arial" pitchFamily="34" charset="0"/>
                <a:ea typeface="汉仪尚巍手书W" panose="00020600040101010101" pitchFamily="18" charset="-122"/>
              </a:defRPr>
            </a:lvl1pPr>
          </a:lstStyle>
          <a:p>
            <a:r>
              <a:rPr lang="zh-CN" altLang="en-US"/>
              <a:t>编辑标题</a:t>
            </a:r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8"/>
            </p:custDataLst>
          </p:nvPr>
        </p:nvSpPr>
        <p:spPr/>
        <p:txBody>
          <a:bodyPr/>
          <a:lstStyle>
            <a:lvl1pPr>
              <a:defRPr baseline="0">
                <a:latin typeface="Arial" pitchFamily="34" charset="0"/>
              </a:defRPr>
            </a:lvl1pPr>
          </a:lstStyle>
          <a:p>
            <a:fld id="{1E5E4182-9B3A-4430-8BA3-831D0EC0ADCB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9"/>
            </p:custDataLst>
          </p:nvPr>
        </p:nvSpPr>
        <p:spPr/>
        <p:txBody>
          <a:bodyPr/>
          <a:lstStyle>
            <a:lvl1pPr>
              <a:defRPr baseline="0">
                <a:latin typeface="Arial" pitchFamily="34" charset="0"/>
              </a:defRPr>
            </a:lvl1pPr>
          </a:lstStyle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10"/>
            </p:custDataLst>
          </p:nvPr>
        </p:nvSpPr>
        <p:spPr/>
        <p:txBody>
          <a:bodyPr/>
          <a:lstStyle>
            <a:lvl1pPr>
              <a:defRPr baseline="0">
                <a:latin typeface="Arial" pitchFamily="34" charset="0"/>
              </a:defRPr>
            </a:lvl1pPr>
          </a:lstStyle>
          <a:p>
            <a:fld id="{EE7A0584-0C04-40D8-95AD-91156D652078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3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通用">
    <p:bg>
      <p:bgPr>
        <a:blipFill rotWithShape="1">
          <a:blip r:embed="rId5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/>
          <a:lstStyle>
            <a:lvl1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/>
        <p:txBody>
          <a:bodyPr/>
          <a:lstStyle>
            <a:lvl1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1pPr>
          </a:lstStyle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>
            <a:lvl1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1pPr>
          </a:lstStyle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/>
          <a:lstStyle>
            <a:lvl1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1pPr>
          </a:lstStyle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3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相框">
    <p:bg>
      <p:bgPr>
        <a:solidFill>
          <a:schemeClr val="tx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" name="矩形 7"/>
          <p:cNvSpPr/>
          <p:nvPr userDrawn="1">
            <p:custDataLst>
              <p:tags r:id="rId1"/>
            </p:custDataLst>
          </p:nvPr>
        </p:nvSpPr>
        <p:spPr>
          <a:xfrm>
            <a:off x="292735" y="304165"/>
            <a:ext cx="11606530" cy="6249670"/>
          </a:xfrm>
          <a:prstGeom prst="rect">
            <a:avLst/>
          </a:prstGeom>
          <a:solidFill>
            <a:schemeClr val="bg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 sz="2400" baseline="0">
              <a:solidFill>
                <a:schemeClr val="tx1">
                  <a:lumMod val="85000"/>
                  <a:lumOff val="15000"/>
                </a:schemeClr>
              </a:solidFill>
              <a:latin typeface="Arial" pitchFamily="34" charset="0"/>
              <a:ea typeface="隶书" panose="02010509060101010101" pitchFamily="49" charset="-122"/>
            </a:endParaRPr>
          </a:p>
        </p:txBody>
      </p:sp>
      <p:pic>
        <p:nvPicPr>
          <p:cNvPr id="11" name="图片 10"/>
          <p:cNvPicPr>
            <a:picLocks noChangeAspect="1"/>
          </p:cNvPicPr>
          <p:nvPr userDrawn="1">
            <p:custDataLst>
              <p:tags r:id="rId3"/>
            </p:custDataLst>
          </p:nvPr>
        </p:nvPicPr>
        <p:blipFill>
          <a:blip r:embed="rId2"/>
          <a:stretch>
            <a:fillRect/>
          </a:stretch>
        </p:blipFill>
        <p:spPr>
          <a:xfrm>
            <a:off x="292735" y="304165"/>
            <a:ext cx="11606530" cy="6249670"/>
          </a:xfrm>
          <a:prstGeom prst="rect">
            <a:avLst/>
          </a:prstGeom>
        </p:spPr>
      </p:pic>
      <p:sp>
        <p:nvSpPr>
          <p:cNvPr id="7" name="内容占位符 6"/>
          <p:cNvSpPr>
            <a:spLocks noGrp="1"/>
          </p:cNvSpPr>
          <p:nvPr>
            <p:ph sz="quarter" idx="13"/>
            <p:custDataLst>
              <p:tags r:id="rId4"/>
            </p:custDataLst>
          </p:nvPr>
        </p:nvSpPr>
        <p:spPr>
          <a:xfrm>
            <a:off x="1281113" y="2163600"/>
            <a:ext cx="9626600" cy="3445200"/>
          </a:xfrm>
        </p:spPr>
        <p:txBody>
          <a:bodyPr/>
          <a:lstStyle>
            <a:lvl1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1pPr>
            <a:lvl2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2pPr>
            <a:lvl3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3pPr>
            <a:lvl4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4pPr>
            <a:lvl5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5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/>
        <p:txBody>
          <a:bodyPr/>
          <a:lstStyle>
            <a:lvl1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1pPr>
          </a:lstStyle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/>
        <p:txBody>
          <a:bodyPr/>
          <a:lstStyle>
            <a:lvl1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1pPr>
          </a:lstStyle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/>
        <p:txBody>
          <a:bodyPr/>
          <a:lstStyle>
            <a:lvl1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1pPr>
          </a:lstStyle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2" name="标题 1"/>
          <p:cNvSpPr>
            <a:spLocks noGrp="1"/>
          </p:cNvSpPr>
          <p:nvPr>
            <p:ph type="title" hasCustomPrompt="1"/>
            <p:custDataLst>
              <p:tags r:id="rId8"/>
            </p:custDataLst>
          </p:nvPr>
        </p:nvSpPr>
        <p:spPr>
          <a:xfrm>
            <a:off x="1281600" y="1249200"/>
            <a:ext cx="9626400" cy="723600"/>
          </a:xfrm>
        </p:spPr>
        <p:txBody>
          <a:bodyPr anchor="ctr"/>
          <a:lstStyle>
            <a:lvl1pPr>
              <a:defRPr sz="320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1pPr>
          </a:lstStyle>
          <a:p>
            <a:r>
              <a:rPr lang="zh-CN" altLang="en-US"/>
              <a:t>单击此处编辑标题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3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左右">
    <p:bg>
      <p:bgPr>
        <a:blipFill rotWithShape="1">
          <a:blip r:embed="rId8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" name="矩形 7"/>
          <p:cNvSpPr/>
          <p:nvPr userDrawn="1">
            <p:custDataLst>
              <p:tags r:id="rId1"/>
            </p:custDataLst>
          </p:nvPr>
        </p:nvSpPr>
        <p:spPr>
          <a:xfrm>
            <a:off x="0" y="0"/>
            <a:ext cx="4823460" cy="6866255"/>
          </a:xfrm>
          <a:prstGeom prst="rect">
            <a:avLst/>
          </a:prstGeom>
          <a:solidFill>
            <a:schemeClr val="tx2"/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/>
            <a:endParaRPr lang="en-US" altLang="zh-CN" sz="2400" baseline="0">
              <a:solidFill>
                <a:schemeClr val="tx1">
                  <a:lumMod val="85000"/>
                  <a:lumOff val="15000"/>
                </a:schemeClr>
              </a:solidFill>
              <a:latin typeface="Arial" pitchFamily="34" charset="0"/>
              <a:ea typeface="隶书" panose="02010509060101010101" pitchFamily="49" charset="-122"/>
              <a:sym typeface="+mn-ea"/>
            </a:endParaRPr>
          </a:p>
        </p:txBody>
      </p:sp>
      <p:sp>
        <p:nvSpPr>
          <p:cNvPr id="2" name="标题 1"/>
          <p:cNvSpPr>
            <a:spLocks noGrp="1"/>
          </p:cNvSpPr>
          <p:nvPr>
            <p:ph type="title" hasCustomPrompt="1"/>
            <p:custDataLst>
              <p:tags r:id="rId2"/>
            </p:custDataLst>
          </p:nvPr>
        </p:nvSpPr>
        <p:spPr>
          <a:xfrm>
            <a:off x="583200" y="770400"/>
            <a:ext cx="3960000" cy="882000"/>
          </a:xfrm>
        </p:spPr>
        <p:txBody>
          <a:bodyPr anchor="ctr"/>
          <a:lstStyle>
            <a:lvl1pPr>
              <a:defRPr sz="360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1pPr>
          </a:lstStyle>
          <a:p>
            <a:r>
              <a:rPr lang="zh-CN" altLang="en-US"/>
              <a:t>单击编辑标题</a:t>
            </a:r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>
            <a:lvl1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1pPr>
          </a:lstStyle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>
            <a:lvl1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1pPr>
          </a:lstStyle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>
            <a:lvl1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1pPr>
          </a:lstStyle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7" name="文本占位符 6"/>
          <p:cNvSpPr>
            <a:spLocks noGrp="1"/>
          </p:cNvSpPr>
          <p:nvPr>
            <p:ph type="body" sz="quarter" idx="13"/>
            <p:custDataLst>
              <p:tags r:id="rId6"/>
            </p:custDataLst>
          </p:nvPr>
        </p:nvSpPr>
        <p:spPr>
          <a:xfrm>
            <a:off x="586800" y="1764000"/>
            <a:ext cx="3956400" cy="4093200"/>
          </a:xfrm>
        </p:spPr>
        <p:txBody>
          <a:bodyPr/>
          <a:lstStyle>
            <a:lvl1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1pPr>
            <a:lvl2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2pPr>
            <a:lvl3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3pPr>
            <a:lvl4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4pPr>
            <a:lvl5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5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  <p:sp>
        <p:nvSpPr>
          <p:cNvPr id="9" name="内容占位符 8"/>
          <p:cNvSpPr>
            <a:spLocks noGrp="1"/>
          </p:cNvSpPr>
          <p:nvPr>
            <p:ph sz="quarter" idx="14"/>
            <p:custDataLst>
              <p:tags r:id="rId7"/>
            </p:custDataLst>
          </p:nvPr>
        </p:nvSpPr>
        <p:spPr>
          <a:xfrm>
            <a:off x="5101200" y="769938"/>
            <a:ext cx="6480000" cy="5087937"/>
          </a:xfrm>
        </p:spPr>
        <p:txBody>
          <a:bodyPr/>
          <a:lstStyle>
            <a:lvl1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1pPr>
            <a:lvl2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2pPr>
            <a:lvl3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3pPr>
            <a:lvl4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4pPr>
            <a:lvl5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5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3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上下">
    <p:bg>
      <p:bgPr>
        <a:blipFill rotWithShape="1">
          <a:blip r:embed="rId8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" name="矩形 9"/>
          <p:cNvSpPr/>
          <p:nvPr userDrawn="1">
            <p:custDataLst>
              <p:tags r:id="rId1"/>
            </p:custDataLst>
          </p:nvPr>
        </p:nvSpPr>
        <p:spPr>
          <a:xfrm>
            <a:off x="0" y="0"/>
            <a:ext cx="12192000" cy="2664000"/>
          </a:xfrm>
          <a:prstGeom prst="rect">
            <a:avLst/>
          </a:prstGeom>
          <a:solidFill>
            <a:schemeClr val="tx2"/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/>
            <a:endParaRPr lang="en-US" altLang="zh-CN" sz="2400" baseline="0">
              <a:solidFill>
                <a:schemeClr val="tx1">
                  <a:lumMod val="85000"/>
                  <a:lumOff val="15000"/>
                </a:schemeClr>
              </a:solidFill>
              <a:latin typeface="Arial" pitchFamily="34" charset="0"/>
              <a:ea typeface="隶书" panose="02010509060101010101" pitchFamily="49" charset="-122"/>
              <a:sym typeface="+mn-ea"/>
            </a:endParaRPr>
          </a:p>
        </p:txBody>
      </p:sp>
      <p:sp>
        <p:nvSpPr>
          <p:cNvPr id="2" name="标题 1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612000" y="781200"/>
            <a:ext cx="10976400" cy="626400"/>
          </a:xfrm>
        </p:spPr>
        <p:txBody>
          <a:bodyPr anchor="ctr"/>
          <a:lstStyle>
            <a:lvl1pPr algn="ctr">
              <a:defRPr sz="360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>
            <a:lvl1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1pPr>
          </a:lstStyle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>
            <a:lvl1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1pPr>
          </a:lstStyle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>
            <a:lvl1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1pPr>
          </a:lstStyle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7" name="文本占位符 6"/>
          <p:cNvSpPr>
            <a:spLocks noGrp="1"/>
          </p:cNvSpPr>
          <p:nvPr>
            <p:ph type="body" sz="quarter" idx="13"/>
            <p:custDataLst>
              <p:tags r:id="rId6"/>
            </p:custDataLst>
          </p:nvPr>
        </p:nvSpPr>
        <p:spPr>
          <a:xfrm>
            <a:off x="612000" y="1659600"/>
            <a:ext cx="10975975" cy="828000"/>
          </a:xfrm>
        </p:spPr>
        <p:txBody>
          <a:bodyPr/>
          <a:lstStyle>
            <a:lvl1pPr algn="ctr"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1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9" name="内容占位符 8"/>
          <p:cNvSpPr>
            <a:spLocks noGrp="1"/>
          </p:cNvSpPr>
          <p:nvPr>
            <p:ph sz="quarter" idx="14"/>
            <p:custDataLst>
              <p:tags r:id="rId7"/>
            </p:custDataLst>
          </p:nvPr>
        </p:nvSpPr>
        <p:spPr>
          <a:xfrm>
            <a:off x="612775" y="2808000"/>
            <a:ext cx="10965600" cy="3430800"/>
          </a:xfrm>
        </p:spPr>
        <p:txBody>
          <a:bodyPr/>
          <a:lstStyle>
            <a:lvl1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1pPr>
            <a:lvl2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2pPr>
            <a:lvl3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3pPr>
            <a:lvl4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4pPr>
            <a:lvl5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5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3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下上">
    <p:bg>
      <p:bgPr>
        <a:blipFill rotWithShape="1">
          <a:blip r:embed="rId8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" name="矩形 7"/>
          <p:cNvSpPr/>
          <p:nvPr userDrawn="1">
            <p:custDataLst>
              <p:tags r:id="rId1"/>
            </p:custDataLst>
          </p:nvPr>
        </p:nvSpPr>
        <p:spPr>
          <a:xfrm>
            <a:off x="0" y="5029201"/>
            <a:ext cx="12192000" cy="1828799"/>
          </a:xfrm>
          <a:prstGeom prst="rect">
            <a:avLst/>
          </a:prstGeom>
          <a:solidFill>
            <a:schemeClr val="tx2"/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/>
            <a:endParaRPr lang="en-US" altLang="zh-CN" sz="2400" baseline="0">
              <a:solidFill>
                <a:schemeClr val="tx1">
                  <a:lumMod val="85000"/>
                  <a:lumOff val="15000"/>
                </a:schemeClr>
              </a:solidFill>
              <a:latin typeface="Arial" pitchFamily="34" charset="0"/>
              <a:ea typeface="隶书" panose="02010509060101010101" pitchFamily="49" charset="-122"/>
              <a:sym typeface="+mn-ea"/>
            </a:endParaRPr>
          </a:p>
        </p:txBody>
      </p:sp>
      <p:sp>
        <p:nvSpPr>
          <p:cNvPr id="2" name="标题 1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604800" y="669600"/>
            <a:ext cx="10976400" cy="565200"/>
          </a:xfrm>
        </p:spPr>
        <p:txBody>
          <a:bodyPr anchor="ctr"/>
          <a:lstStyle>
            <a:lvl1pPr algn="ctr">
              <a:defRPr sz="320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>
            <a:lvl1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1pPr>
          </a:lstStyle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>
            <a:lvl1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1pPr>
          </a:lstStyle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>
            <a:lvl1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1pPr>
          </a:lstStyle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7" name="内容占位符 6"/>
          <p:cNvSpPr>
            <a:spLocks noGrp="1"/>
          </p:cNvSpPr>
          <p:nvPr>
            <p:ph sz="quarter" idx="13"/>
            <p:custDataLst>
              <p:tags r:id="rId6"/>
            </p:custDataLst>
          </p:nvPr>
        </p:nvSpPr>
        <p:spPr>
          <a:xfrm>
            <a:off x="604837" y="1681200"/>
            <a:ext cx="10990800" cy="3211200"/>
          </a:xfrm>
        </p:spPr>
        <p:txBody>
          <a:bodyPr/>
          <a:lstStyle>
            <a:lvl1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1pPr>
            <a:lvl2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2pPr>
            <a:lvl3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3pPr>
            <a:lvl4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4pPr>
            <a:lvl5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5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  <p:sp>
        <p:nvSpPr>
          <p:cNvPr id="9" name="文本占位符 8"/>
          <p:cNvSpPr>
            <a:spLocks noGrp="1"/>
          </p:cNvSpPr>
          <p:nvPr>
            <p:ph type="body" sz="quarter" idx="14"/>
            <p:custDataLst>
              <p:tags r:id="rId7"/>
            </p:custDataLst>
          </p:nvPr>
        </p:nvSpPr>
        <p:spPr>
          <a:xfrm>
            <a:off x="594000" y="5180400"/>
            <a:ext cx="11001600" cy="1011600"/>
          </a:xfrm>
        </p:spPr>
        <p:txBody>
          <a:bodyPr/>
          <a:lstStyle>
            <a:lvl1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1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3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导航">
    <p:bg>
      <p:bgPr>
        <a:blipFill rotWithShape="1">
          <a:blip r:embed="rId10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" name="矩形 9"/>
          <p:cNvSpPr/>
          <p:nvPr userDrawn="1">
            <p:custDataLst>
              <p:tags r:id="rId1"/>
            </p:custDataLst>
          </p:nvPr>
        </p:nvSpPr>
        <p:spPr>
          <a:xfrm>
            <a:off x="0" y="0"/>
            <a:ext cx="12192000" cy="914400"/>
          </a:xfrm>
          <a:prstGeom prst="rect">
            <a:avLst/>
          </a:prstGeom>
          <a:solidFill>
            <a:schemeClr val="tx2"/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/>
            <a:endParaRPr lang="en-US" altLang="zh-CN" sz="2400" baseline="0">
              <a:solidFill>
                <a:schemeClr val="tx1">
                  <a:lumMod val="85000"/>
                  <a:lumOff val="15000"/>
                </a:schemeClr>
              </a:solidFill>
              <a:latin typeface="Arial" pitchFamily="34" charset="0"/>
              <a:ea typeface="隶书" panose="02010509060101010101" pitchFamily="49" charset="-122"/>
              <a:sym typeface="+mn-ea"/>
            </a:endParaRPr>
          </a:p>
        </p:txBody>
      </p:sp>
      <p:sp>
        <p:nvSpPr>
          <p:cNvPr id="2" name="标题 1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579600" y="237600"/>
            <a:ext cx="11037600" cy="441964"/>
          </a:xfrm>
        </p:spPr>
        <p:txBody>
          <a:bodyPr/>
          <a:lstStyle>
            <a:lvl1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>
            <a:lvl1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1pPr>
          </a:lstStyle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>
            <a:lvl1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1pPr>
          </a:lstStyle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>
            <a:lvl1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1pPr>
          </a:lstStyle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7" name="内容占位符 6"/>
          <p:cNvSpPr>
            <a:spLocks noGrp="1"/>
          </p:cNvSpPr>
          <p:nvPr>
            <p:ph sz="quarter" idx="13"/>
            <p:custDataLst>
              <p:tags r:id="rId6"/>
            </p:custDataLst>
          </p:nvPr>
        </p:nvSpPr>
        <p:spPr>
          <a:xfrm>
            <a:off x="579600" y="1663200"/>
            <a:ext cx="5342400" cy="2894400"/>
          </a:xfrm>
        </p:spPr>
        <p:txBody>
          <a:bodyPr/>
          <a:lstStyle>
            <a:lvl1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1pPr>
            <a:lvl2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2pPr>
            <a:lvl3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3pPr>
            <a:lvl4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4pPr>
            <a:lvl5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5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  <p:sp>
        <p:nvSpPr>
          <p:cNvPr id="9" name="内容占位符 8"/>
          <p:cNvSpPr>
            <a:spLocks noGrp="1"/>
          </p:cNvSpPr>
          <p:nvPr>
            <p:ph sz="quarter" idx="14"/>
            <p:custDataLst>
              <p:tags r:id="rId7"/>
            </p:custDataLst>
          </p:nvPr>
        </p:nvSpPr>
        <p:spPr>
          <a:xfrm>
            <a:off x="6242400" y="1663200"/>
            <a:ext cx="5367600" cy="2894400"/>
          </a:xfrm>
        </p:spPr>
        <p:txBody>
          <a:bodyPr/>
          <a:lstStyle>
            <a:lvl1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1pPr>
            <a:lvl2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2pPr>
            <a:lvl3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3pPr>
            <a:lvl4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4pPr>
            <a:lvl5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5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  <p:sp>
        <p:nvSpPr>
          <p:cNvPr id="11" name="文本占位符 10"/>
          <p:cNvSpPr>
            <a:spLocks noGrp="1"/>
          </p:cNvSpPr>
          <p:nvPr>
            <p:ph type="body" sz="quarter" idx="15"/>
            <p:custDataLst>
              <p:tags r:id="rId8"/>
            </p:custDataLst>
          </p:nvPr>
        </p:nvSpPr>
        <p:spPr>
          <a:xfrm>
            <a:off x="572400" y="4816800"/>
            <a:ext cx="5342400" cy="781200"/>
          </a:xfrm>
        </p:spPr>
        <p:txBody>
          <a:bodyPr/>
          <a:lstStyle>
            <a:lvl1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1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13" name="文本占位符 12"/>
          <p:cNvSpPr>
            <a:spLocks noGrp="1"/>
          </p:cNvSpPr>
          <p:nvPr>
            <p:ph type="body" sz="quarter" idx="16"/>
            <p:custDataLst>
              <p:tags r:id="rId9"/>
            </p:custDataLst>
          </p:nvPr>
        </p:nvSpPr>
        <p:spPr>
          <a:xfrm>
            <a:off x="6253200" y="4813200"/>
            <a:ext cx="5367600" cy="781200"/>
          </a:xfrm>
        </p:spPr>
        <p:txBody>
          <a:bodyPr/>
          <a:lstStyle>
            <a:lvl1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1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4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腰带">
    <p:bg>
      <p:bgPr>
        <a:blipFill rotWithShape="1">
          <a:blip r:embed="rId7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" name="矩形 9"/>
          <p:cNvSpPr/>
          <p:nvPr userDrawn="1">
            <p:custDataLst>
              <p:tags r:id="rId1"/>
            </p:custDataLst>
          </p:nvPr>
        </p:nvSpPr>
        <p:spPr>
          <a:xfrm>
            <a:off x="0" y="959224"/>
            <a:ext cx="12192000" cy="4939553"/>
          </a:xfrm>
          <a:prstGeom prst="rect">
            <a:avLst/>
          </a:prstGeom>
          <a:solidFill>
            <a:schemeClr val="bg2"/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/>
            <a:endParaRPr lang="en-US" altLang="zh-CN" sz="2400" baseline="0">
              <a:solidFill>
                <a:schemeClr val="tx1">
                  <a:lumMod val="85000"/>
                  <a:lumOff val="15000"/>
                </a:schemeClr>
              </a:solidFill>
              <a:latin typeface="Arial" pitchFamily="34" charset="0"/>
              <a:ea typeface="隶书" panose="02010509060101010101" pitchFamily="49" charset="-122"/>
              <a:sym typeface="+mn-ea"/>
            </a:endParaRPr>
          </a:p>
        </p:txBody>
      </p:sp>
      <p:sp>
        <p:nvSpPr>
          <p:cNvPr id="2" name="标题 1"/>
          <p:cNvSpPr>
            <a:spLocks noGrp="1"/>
          </p:cNvSpPr>
          <p:nvPr>
            <p:ph type="title" hasCustomPrompt="1"/>
            <p:custDataLst>
              <p:tags r:id="rId2"/>
            </p:custDataLst>
          </p:nvPr>
        </p:nvSpPr>
        <p:spPr>
          <a:xfrm>
            <a:off x="1522800" y="1339200"/>
            <a:ext cx="9144000" cy="2386800"/>
          </a:xfrm>
        </p:spPr>
        <p:txBody>
          <a:bodyPr anchor="b"/>
          <a:lstStyle>
            <a:lvl1pPr algn="ctr">
              <a:defRPr sz="600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1pPr>
          </a:lstStyle>
          <a:p>
            <a:r>
              <a:rPr lang="zh-CN" altLang="en-US"/>
              <a:t>单击此处编辑标题</a:t>
            </a:r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>
            <a:lvl1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1pPr>
          </a:lstStyle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>
            <a:lvl1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1pPr>
          </a:lstStyle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>
            <a:lvl1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1pPr>
          </a:lstStyle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7" name="文本占位符 6"/>
          <p:cNvSpPr>
            <a:spLocks noGrp="1"/>
          </p:cNvSpPr>
          <p:nvPr>
            <p:ph type="body" sz="quarter" idx="13"/>
            <p:custDataLst>
              <p:tags r:id="rId6"/>
            </p:custDataLst>
          </p:nvPr>
        </p:nvSpPr>
        <p:spPr>
          <a:xfrm>
            <a:off x="1522413" y="3862800"/>
            <a:ext cx="9144000" cy="1656000"/>
          </a:xfrm>
        </p:spPr>
        <p:txBody>
          <a:bodyPr/>
          <a:lstStyle>
            <a:lvl1pPr algn="ctr"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1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image" Target="../media/image1.jpeg" /><Relationship Id="rId13" Type="http://schemas.openxmlformats.org/officeDocument/2006/relationships/tags" Target="../tags/tag83.xml" /><Relationship Id="rId14" Type="http://schemas.openxmlformats.org/officeDocument/2006/relationships/image" Target="../media/image3.png" /><Relationship Id="rId15" Type="http://schemas.openxmlformats.org/officeDocument/2006/relationships/tags" Target="../tags/tag84.xml" /><Relationship Id="rId16" Type="http://schemas.openxmlformats.org/officeDocument/2006/relationships/image" Target="../media/image7.png" /><Relationship Id="rId17" Type="http://schemas.openxmlformats.org/officeDocument/2006/relationships/tags" Target="../tags/tag85.xml" /><Relationship Id="rId18" Type="http://schemas.openxmlformats.org/officeDocument/2006/relationships/image" Target="../media/image2.png" /><Relationship Id="rId19" Type="http://schemas.openxmlformats.org/officeDocument/2006/relationships/tags" Target="../tags/tag86.xml" /><Relationship Id="rId2" Type="http://schemas.openxmlformats.org/officeDocument/2006/relationships/slideLayout" Target="../slideLayouts/slideLayout13.xml" /><Relationship Id="rId20" Type="http://schemas.openxmlformats.org/officeDocument/2006/relationships/tags" Target="../tags/tag87.xml" /><Relationship Id="rId21" Type="http://schemas.openxmlformats.org/officeDocument/2006/relationships/tags" Target="../tags/tag88.xml" /><Relationship Id="rId22" Type="http://schemas.openxmlformats.org/officeDocument/2006/relationships/tags" Target="../tags/tag89.xml" /><Relationship Id="rId23" Type="http://schemas.openxmlformats.org/officeDocument/2006/relationships/tags" Target="../tags/tag90.xml" /><Relationship Id="rId24" Type="http://schemas.openxmlformats.org/officeDocument/2006/relationships/tags" Target="../tags/tag91.xml" /><Relationship Id="rId25" Type="http://schemas.openxmlformats.org/officeDocument/2006/relationships/tags" Target="../tags/tag92.xml" /><Relationship Id="rId26" Type="http://schemas.openxmlformats.org/officeDocument/2006/relationships/theme" Target="../theme/theme2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_rels/slideMaster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3.xml" /><Relationship Id="rId10" Type="http://schemas.openxmlformats.org/officeDocument/2006/relationships/slideLayout" Target="../slideLayouts/slideLayout32.xml" /><Relationship Id="rId11" Type="http://schemas.openxmlformats.org/officeDocument/2006/relationships/slideLayout" Target="../slideLayouts/slideLayout33.xml" /><Relationship Id="rId12" Type="http://schemas.openxmlformats.org/officeDocument/2006/relationships/slideLayout" Target="../slideLayouts/slideLayout34.xml" /><Relationship Id="rId13" Type="http://schemas.openxmlformats.org/officeDocument/2006/relationships/slideLayout" Target="../slideLayouts/slideLayout35.xml" /><Relationship Id="rId14" Type="http://schemas.openxmlformats.org/officeDocument/2006/relationships/slideLayout" Target="../slideLayouts/slideLayout36.xml" /><Relationship Id="rId15" Type="http://schemas.openxmlformats.org/officeDocument/2006/relationships/slideLayout" Target="../slideLayouts/slideLayout37.xml" /><Relationship Id="rId16" Type="http://schemas.openxmlformats.org/officeDocument/2006/relationships/slideLayout" Target="../slideLayouts/slideLayout38.xml" /><Relationship Id="rId17" Type="http://schemas.openxmlformats.org/officeDocument/2006/relationships/slideLayout" Target="../slideLayouts/slideLayout39.xml" /><Relationship Id="rId18" Type="http://schemas.openxmlformats.org/officeDocument/2006/relationships/slideLayout" Target="../slideLayouts/slideLayout40.xml" /><Relationship Id="rId19" Type="http://schemas.openxmlformats.org/officeDocument/2006/relationships/tags" Target="../tags/tag213.xml" /><Relationship Id="rId2" Type="http://schemas.openxmlformats.org/officeDocument/2006/relationships/slideLayout" Target="../slideLayouts/slideLayout24.xml" /><Relationship Id="rId20" Type="http://schemas.openxmlformats.org/officeDocument/2006/relationships/tags" Target="../tags/tag214.xml" /><Relationship Id="rId21" Type="http://schemas.openxmlformats.org/officeDocument/2006/relationships/tags" Target="../tags/tag215.xml" /><Relationship Id="rId22" Type="http://schemas.openxmlformats.org/officeDocument/2006/relationships/tags" Target="../tags/tag216.xml" /><Relationship Id="rId23" Type="http://schemas.openxmlformats.org/officeDocument/2006/relationships/tags" Target="../tags/tag217.xml" /><Relationship Id="rId24" Type="http://schemas.openxmlformats.org/officeDocument/2006/relationships/tags" Target="../tags/tag218.xml" /><Relationship Id="rId25" Type="http://schemas.openxmlformats.org/officeDocument/2006/relationships/theme" Target="../theme/theme3.xml" /><Relationship Id="rId3" Type="http://schemas.openxmlformats.org/officeDocument/2006/relationships/slideLayout" Target="../slideLayouts/slideLayout25.xml" /><Relationship Id="rId4" Type="http://schemas.openxmlformats.org/officeDocument/2006/relationships/slideLayout" Target="../slideLayouts/slideLayout26.xml" /><Relationship Id="rId5" Type="http://schemas.openxmlformats.org/officeDocument/2006/relationships/slideLayout" Target="../slideLayouts/slideLayout27.xml" /><Relationship Id="rId6" Type="http://schemas.openxmlformats.org/officeDocument/2006/relationships/slideLayout" Target="../slideLayouts/slideLayout28.xml" /><Relationship Id="rId7" Type="http://schemas.openxmlformats.org/officeDocument/2006/relationships/slideLayout" Target="../slideLayouts/slideLayout29.xml" /><Relationship Id="rId8" Type="http://schemas.openxmlformats.org/officeDocument/2006/relationships/slideLayout" Target="../slideLayouts/slideLayout30.xml" /><Relationship Id="rId9" Type="http://schemas.openxmlformats.org/officeDocument/2006/relationships/slideLayout" Target="../slideLayouts/slideLayout31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9" name="图片 8" descr="VCG211345781100"/>
          <p:cNvPicPr/>
          <p:nvPr userDrawn="1">
            <p:custDataLst>
              <p:tags r:id="rId13"/>
            </p:custDataLst>
          </p:nvPr>
        </p:nvPicPr>
        <p:blipFill>
          <a:blip r:embed="rId12"/>
          <a:srcRect l="6942" r="4165"/>
          <a:stretch>
            <a:fillRect/>
          </a:stretch>
        </p:blipFill>
        <p:spPr>
          <a:xfrm>
            <a:off x="1200" y="0"/>
            <a:ext cx="12189600" cy="6858000"/>
          </a:xfrm>
          <a:prstGeom prst="rect">
            <a:avLst/>
          </a:prstGeom>
        </p:spPr>
      </p:pic>
      <p:pic>
        <p:nvPicPr>
          <p:cNvPr id="10" name="图片 9" descr="4"/>
          <p:cNvPicPr/>
          <p:nvPr userDrawn="1">
            <p:custDataLst>
              <p:tags r:id="rId15"/>
            </p:custDataLst>
          </p:nvPr>
        </p:nvPicPr>
        <p:blipFill>
          <a:blip r:embed="rId14"/>
          <a:srcRect l="41526" t="6129" r="3196" b="33030"/>
          <a:stretch>
            <a:fillRect/>
          </a:stretch>
        </p:blipFill>
        <p:spPr>
          <a:xfrm>
            <a:off x="6703918" y="3902360"/>
            <a:ext cx="5488082" cy="2955640"/>
          </a:xfrm>
          <a:prstGeom prst="rect">
            <a:avLst/>
          </a:prstGeom>
        </p:spPr>
      </p:pic>
      <p:pic>
        <p:nvPicPr>
          <p:cNvPr id="11" name="图片 10" descr="圆角不透明"/>
          <p:cNvPicPr/>
          <p:nvPr userDrawn="1">
            <p:custDataLst>
              <p:tags r:id="rId17"/>
            </p:custDataLst>
          </p:nvPr>
        </p:nvPicPr>
        <p:blipFill>
          <a:blip r:embed="rId16">
            <a:alphaModFix amt="90000"/>
          </a:blip>
          <a:srcRect l="-147" r="0"/>
          <a:stretch>
            <a:fillRect/>
          </a:stretch>
        </p:blipFill>
        <p:spPr>
          <a:xfrm>
            <a:off x="551660" y="531895"/>
            <a:ext cx="11109623" cy="6044387"/>
          </a:xfrm>
          <a:prstGeom prst="rect">
            <a:avLst/>
          </a:prstGeom>
        </p:spPr>
      </p:pic>
      <p:pic>
        <p:nvPicPr>
          <p:cNvPr id="12" name="图片 11" descr="5"/>
          <p:cNvPicPr/>
          <p:nvPr userDrawn="1">
            <p:custDataLst>
              <p:tags r:id="rId19"/>
            </p:custDataLst>
          </p:nvPr>
        </p:nvPicPr>
        <p:blipFill>
          <a:blip r:embed="rId18"/>
          <a:srcRect l="11658" t="41715" r="73944" b="27781"/>
          <a:stretch>
            <a:fillRect/>
          </a:stretch>
        </p:blipFill>
        <p:spPr>
          <a:xfrm>
            <a:off x="0" y="0"/>
            <a:ext cx="1082965" cy="1157901"/>
          </a:xfrm>
          <a:prstGeom prst="rect">
            <a:avLst/>
          </a:prstGeom>
        </p:spPr>
      </p:pic>
      <p:sp>
        <p:nvSpPr>
          <p:cNvPr id="2" name="标题占位符 1"/>
          <p:cNvSpPr>
            <a:spLocks noGrp="1"/>
          </p:cNvSpPr>
          <p:nvPr>
            <p:ph type="title"/>
            <p:custDataLst>
              <p:tags r:id="rId20"/>
            </p:custDataLst>
          </p:nvPr>
        </p:nvSpPr>
        <p:spPr>
          <a:xfrm>
            <a:off x="838200" y="725901"/>
            <a:ext cx="10515600" cy="864000"/>
          </a:xfrm>
          <a:prstGeom prst="rect">
            <a:avLst/>
          </a:prstGeom>
        </p:spPr>
        <p:txBody>
          <a:bodyPr vert="horz" wrap="square" lIns="0" tIns="0" rIns="0" bIns="0" rtlCol="0" anchor="ctr">
            <a:normAutofit/>
          </a:bodyPr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  <p:custDataLst>
              <p:tags r:id="rId21"/>
            </p:custDataLst>
          </p:nvPr>
        </p:nvSpPr>
        <p:spPr>
          <a:xfrm>
            <a:off x="838200" y="1689796"/>
            <a:ext cx="10515600" cy="4487804"/>
          </a:xfrm>
          <a:prstGeom prst="rect">
            <a:avLst/>
          </a:prstGeom>
        </p:spPr>
        <p:txBody>
          <a:bodyPr vert="horz" wrap="square" lIns="0" tIns="0" rIns="0" bIns="0" rtlCol="0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>
                <a:sym typeface="+mn-ea"/>
              </a:rPr>
              <a:t>第</a:t>
            </a:r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>
                <a:sym typeface="+mn-ea"/>
              </a:rPr>
              <a:t>第</a:t>
            </a:r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>
                <a:sym typeface="+mn-ea"/>
              </a:rPr>
              <a:t>第</a:t>
            </a:r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  <p:custDataLst>
              <p:tags r:id="rId22"/>
            </p:custDataLst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wrap="square" lIns="91440" tIns="45720" rIns="91440" bIns="4572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  <p:custDataLst>
              <p:tags r:id="rId23"/>
            </p:custDataLst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defPPr>
              <a:defRPr lang="zh-CN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  <p:custDataLst>
              <p:tags r:id="rId24"/>
            </p:custDataLst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wrap="square" lIns="91440" tIns="45720" rIns="91440" bIns="45720" rtlCol="0" anchor="ctr">
            <a:normAutofit/>
          </a:bodyPr>
          <a:lstStyle>
            <a:defPPr>
              <a:defRPr lang="zh-CN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  <p:sp>
        <p:nvSpPr>
          <p:cNvPr id="8" name="KSO_TEMPLATE" hidden="1"/>
          <p:cNvSpPr/>
          <p:nvPr userDrawn="1">
            <p:custDataLst>
              <p:tags r:id="rId25"/>
            </p:custDataLst>
          </p:nvPr>
        </p:nvSpPr>
        <p:spPr>
          <a:xfrm flipH="1">
            <a:off x="0" y="0"/>
            <a:ext cx="0" cy="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88" r:id="rId2"/>
    <p:sldLayoutId id="2147483689" r:id="rId3"/>
    <p:sldLayoutId id="2147483690" r:id="rId4"/>
    <p:sldLayoutId id="2147483691" r:id="rId5"/>
    <p:sldLayoutId id="2147483692" r:id="rId6"/>
    <p:sldLayoutId id="2147483693" r:id="rId7"/>
    <p:sldLayoutId id="2147483694" r:id="rId8"/>
    <p:sldLayoutId id="2147483695" r:id="rId9"/>
    <p:sldLayoutId id="2147483696" r:id="rId10"/>
    <p:sldLayoutId id="2147483697" r:id="rId11"/>
  </p:sldLayoutIdLst>
  <p:transition/>
  <p:timing/>
  <p:txStyles>
    <p:titleStyle>
      <a:lvl1pPr algn="l" defTabSz="914400" rtl="0" eaLnBrk="1" latinLnBrk="0" hangingPunct="1">
        <a:lnSpc>
          <a:spcPct val="100000"/>
        </a:lnSpc>
        <a:spcBef>
          <a:spcPct val="0"/>
        </a:spcBef>
        <a:buNone/>
        <a:defRPr sz="4400" b="1" kern="1200">
          <a:solidFill>
            <a:schemeClr val="dk1">
              <a:lumMod val="100000"/>
            </a:schemeClr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30000"/>
        </a:lnSpc>
        <a:spcBef>
          <a:spcPts val="1000"/>
        </a:spcBef>
        <a:buFont typeface="Arial" pitchFamily="34" charset="0"/>
        <a:buChar char="•"/>
        <a:defRPr sz="2400" kern="1200">
          <a:solidFill>
            <a:schemeClr val="dk1">
              <a:lumMod val="100000"/>
            </a:schemeClr>
          </a:solidFill>
          <a:latin typeface="+mn-lt"/>
          <a:ea typeface="+mn-ea"/>
          <a:cs typeface="+mn-cs"/>
        </a:defRPr>
      </a:lvl1pPr>
      <a:lvl2pPr marL="538480" indent="-20637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2000" kern="1200">
          <a:solidFill>
            <a:schemeClr val="dk1">
              <a:lumMod val="100000"/>
            </a:schemeClr>
          </a:solidFill>
          <a:latin typeface="+mn-lt"/>
          <a:ea typeface="+mn-ea"/>
          <a:cs typeface="+mn-cs"/>
        </a:defRPr>
      </a:lvl2pPr>
      <a:lvl3pPr marL="798830" indent="-16192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800" kern="1200">
          <a:solidFill>
            <a:schemeClr val="dk1">
              <a:lumMod val="100000"/>
            </a:schemeClr>
          </a:solidFill>
          <a:latin typeface="+mn-lt"/>
          <a:ea typeface="+mn-ea"/>
          <a:cs typeface="+mn-cs"/>
        </a:defRPr>
      </a:lvl3pPr>
      <a:lvl4pPr marL="1030605" indent="-14922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600" kern="1200">
          <a:solidFill>
            <a:schemeClr val="dk1">
              <a:lumMod val="100000"/>
            </a:schemeClr>
          </a:solidFill>
          <a:latin typeface="+mn-lt"/>
          <a:ea typeface="+mn-ea"/>
          <a:cs typeface="+mn-cs"/>
        </a:defRPr>
      </a:lvl4pPr>
      <a:lvl5pPr marL="1235075" indent="-127000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400" kern="1200">
          <a:solidFill>
            <a:schemeClr val="dk1">
              <a:lumMod val="100000"/>
            </a:schemeClr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占位符 1"/>
          <p:cNvSpPr>
            <a:spLocks noGrp="1"/>
          </p:cNvSpPr>
          <p:nvPr>
            <p:ph type="title"/>
            <p:custDataLst>
              <p:tags r:id="rId19"/>
            </p:custDataLst>
          </p:nvPr>
        </p:nvSpPr>
        <p:spPr>
          <a:xfrm>
            <a:off x="669882" y="443230"/>
            <a:ext cx="10852237" cy="441964"/>
          </a:xfrm>
          <a:prstGeom prst="rect">
            <a:avLst/>
          </a:prstGeom>
        </p:spPr>
        <p:txBody>
          <a:bodyPr vert="horz" lIns="101600" tIns="38100" rIns="76200" bIns="38100" rtlCol="0" anchor="t" anchorCtr="0">
            <a:noAutofit/>
          </a:bodyPr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  <p:custDataLst>
              <p:tags r:id="rId20"/>
            </p:custDataLst>
          </p:nvPr>
        </p:nvSpPr>
        <p:spPr>
          <a:xfrm>
            <a:off x="669882" y="952508"/>
            <a:ext cx="10852237" cy="5388907"/>
          </a:xfrm>
          <a:prstGeom prst="rect">
            <a:avLst/>
          </a:prstGeom>
        </p:spPr>
        <p:txBody>
          <a:bodyPr vert="horz" lIns="101600" tIns="0" rIns="82550" bIns="0" rtlCol="0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  <p:custDataLst>
              <p:tags r:id="rId21"/>
            </p:custDataLst>
          </p:nvPr>
        </p:nvSpPr>
        <p:spPr>
          <a:xfrm>
            <a:off x="879742" y="6349833"/>
            <a:ext cx="2700000" cy="3168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20000"/>
              </a:lnSpc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  <p:custDataLst>
              <p:tags r:id="rId22"/>
            </p:custDataLst>
          </p:nvPr>
        </p:nvSpPr>
        <p:spPr>
          <a:xfrm>
            <a:off x="4116000" y="6349833"/>
            <a:ext cx="3960000" cy="3168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defPPr>
              <a:defRPr lang="zh-CN"/>
            </a:defPPr>
            <a:lvl1pPr marL="0" algn="ctr" defTabSz="914400" rtl="0" eaLnBrk="1" latinLnBrk="0" hangingPunct="1">
              <a:lnSpc>
                <a:spcPct val="120000"/>
              </a:lnSpc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  <p:custDataLst>
              <p:tags r:id="rId23"/>
            </p:custDataLst>
          </p:nvPr>
        </p:nvSpPr>
        <p:spPr>
          <a:xfrm>
            <a:off x="8610600" y="6349833"/>
            <a:ext cx="2700000" cy="3168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defPPr>
              <a:defRPr lang="zh-CN"/>
            </a:defPPr>
            <a:lvl1pPr marL="0" algn="r" defTabSz="914400" rtl="0" eaLnBrk="1" latinLnBrk="0" hangingPunct="1">
              <a:lnSpc>
                <a:spcPct val="120000"/>
              </a:lnSpc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9AE70B2-8BF9-45C0-BB95-33D1B9D3A854}" type="slidenum">
              <a:rPr lang="zh-CN" altLang="en-US" smtClean="0"/>
              <a:t>0</a:t>
            </a:fld>
            <a:endParaRPr lang="zh-CN" altLang="en-US"/>
          </a:p>
        </p:txBody>
      </p:sp>
      <p:sp>
        <p:nvSpPr>
          <p:cNvPr id="7" name="KSO_TEMPLATE" hidden="1"/>
          <p:cNvSpPr/>
          <p:nvPr>
            <p:custDataLst>
              <p:tags r:id="rId24"/>
            </p:custDataLst>
          </p:nvPr>
        </p:nvSpPr>
        <p:spPr>
          <a:xfrm flipH="1">
            <a:off x="0" y="0"/>
            <a:ext cx="0" cy="0"/>
          </a:xfrm>
          <a:prstGeom prst="rect">
            <a:avLst/>
          </a:prstGeom>
          <a:solidFill>
            <a:schemeClr val="accent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 sz="2400">
              <a:solidFill>
                <a:schemeClr val="lt1"/>
              </a:solidFill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99" r:id="rId1"/>
    <p:sldLayoutId id="2147483700" r:id="rId2"/>
    <p:sldLayoutId id="2147483701" r:id="rId3"/>
    <p:sldLayoutId id="2147483702" r:id="rId4"/>
    <p:sldLayoutId id="2147483703" r:id="rId5"/>
    <p:sldLayoutId id="2147483704" r:id="rId6"/>
    <p:sldLayoutId id="2147483705" r:id="rId7"/>
    <p:sldLayoutId id="2147483706" r:id="rId8"/>
    <p:sldLayoutId id="2147483707" r:id="rId9"/>
    <p:sldLayoutId id="2147483708" r:id="rId10"/>
    <p:sldLayoutId id="2147483709" r:id="rId11"/>
    <p:sldLayoutId id="2147483710" r:id="rId12"/>
    <p:sldLayoutId id="2147483711" r:id="rId13"/>
    <p:sldLayoutId id="2147483712" r:id="rId14"/>
    <p:sldLayoutId id="2147483713" r:id="rId15"/>
    <p:sldLayoutId id="2147483714" r:id="rId16"/>
    <p:sldLayoutId id="2147483715" r:id="rId17"/>
    <p:sldLayoutId id="2147483716" r:id="rId18"/>
  </p:sldLayoutIdLst>
  <p:transition/>
  <p:timing/>
  <p:txStyles>
    <p:titleStyle>
      <a:lvl1pPr algn="l" defTabSz="914400" rtl="0" eaLnBrk="1" fontAlgn="auto" latinLnBrk="0" hangingPunct="1">
        <a:lnSpc>
          <a:spcPct val="100000"/>
        </a:lnSpc>
        <a:spcBef>
          <a:spcPct val="0"/>
        </a:spcBef>
        <a:buNone/>
        <a:defRPr sz="2400" b="1" u="none" strike="noStrike" kern="1200" cap="none" spc="200" normalizeH="0" baseline="0">
          <a:solidFill>
            <a:schemeClr val="tx1">
              <a:lumMod val="85000"/>
              <a:lumOff val="15000"/>
            </a:schemeClr>
          </a:solidFill>
          <a:uFillTx/>
          <a:latin typeface="Arial" pitchFamily="34" charset="0"/>
          <a:ea typeface="隶书" panose="02010509060101010101" pitchFamily="49" charset="-122"/>
          <a:cs typeface="+mj-cs"/>
        </a:defRPr>
      </a:lvl1pPr>
    </p:titleStyle>
    <p:bodyStyle>
      <a:lvl1pPr marL="2286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1000"/>
        </a:spcAft>
        <a:buFont typeface="Arial" pitchFamily="34" charset="0"/>
        <a:buChar char="•"/>
        <a:defRPr sz="1600" u="none" strike="noStrike" kern="1200" cap="none" spc="150" normalizeH="0" baseline="0">
          <a:solidFill>
            <a:schemeClr val="tx1">
              <a:lumMod val="85000"/>
              <a:lumOff val="15000"/>
            </a:schemeClr>
          </a:solidFill>
          <a:uFillTx/>
          <a:latin typeface="Arial" pitchFamily="34" charset="0"/>
          <a:ea typeface="隶书" panose="02010509060101010101" pitchFamily="49" charset="-122"/>
          <a:cs typeface="+mn-cs"/>
        </a:defRPr>
      </a:lvl1pPr>
      <a:lvl2pPr marL="6858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1000"/>
        </a:spcAft>
        <a:buFont typeface="Arial" pitchFamily="34" charset="0"/>
        <a:buChar char="•"/>
        <a:tabLst>
          <a:tab pos="1609725"/>
        </a:tabLst>
        <a:defRPr sz="1600" u="none" strike="noStrike" kern="1200" cap="none" spc="150" normalizeH="0" baseline="0">
          <a:solidFill>
            <a:schemeClr val="tx1">
              <a:lumMod val="85000"/>
              <a:lumOff val="15000"/>
            </a:schemeClr>
          </a:solidFill>
          <a:uFillTx/>
          <a:latin typeface="Arial" pitchFamily="34" charset="0"/>
          <a:ea typeface="隶书" panose="02010509060101010101" pitchFamily="49" charset="-122"/>
          <a:cs typeface="+mn-cs"/>
        </a:defRPr>
      </a:lvl2pPr>
      <a:lvl3pPr marL="11430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1000"/>
        </a:spcAft>
        <a:buFont typeface="Arial" pitchFamily="34" charset="0"/>
        <a:buChar char="•"/>
        <a:defRPr sz="1600" u="none" strike="noStrike" kern="1200" cap="none" spc="150" normalizeH="0" baseline="0">
          <a:solidFill>
            <a:schemeClr val="tx1">
              <a:lumMod val="85000"/>
              <a:lumOff val="15000"/>
            </a:schemeClr>
          </a:solidFill>
          <a:uFillTx/>
          <a:latin typeface="Arial" pitchFamily="34" charset="0"/>
          <a:ea typeface="隶书" panose="02010509060101010101" pitchFamily="49" charset="-122"/>
          <a:cs typeface="+mn-cs"/>
        </a:defRPr>
      </a:lvl3pPr>
      <a:lvl4pPr marL="16002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1000"/>
        </a:spcAft>
        <a:buFont typeface="Arial" pitchFamily="34" charset="0"/>
        <a:buChar char="•"/>
        <a:defRPr sz="1600" u="none" strike="noStrike" kern="1200" cap="none" spc="150" normalizeH="0" baseline="0">
          <a:solidFill>
            <a:schemeClr val="tx1">
              <a:lumMod val="85000"/>
              <a:lumOff val="15000"/>
            </a:schemeClr>
          </a:solidFill>
          <a:uFillTx/>
          <a:latin typeface="Arial" pitchFamily="34" charset="0"/>
          <a:ea typeface="隶书" panose="02010509060101010101" pitchFamily="49" charset="-122"/>
          <a:cs typeface="+mn-cs"/>
        </a:defRPr>
      </a:lvl4pPr>
      <a:lvl5pPr marL="20574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1000"/>
        </a:spcAft>
        <a:buFont typeface="Arial" pitchFamily="34" charset="0"/>
        <a:buChar char="•"/>
        <a:defRPr sz="1600" u="none" strike="noStrike" kern="1200" cap="none" spc="150" normalizeH="0" baseline="0">
          <a:solidFill>
            <a:schemeClr val="tx1">
              <a:lumMod val="85000"/>
              <a:lumOff val="15000"/>
            </a:schemeClr>
          </a:solidFill>
          <a:uFillTx/>
          <a:latin typeface="Arial" pitchFamily="34" charset="0"/>
          <a:ea typeface="隶书" panose="02010509060101010101" pitchFamily="49" charset="-122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ags" Target="../tags/tag219.xml" /><Relationship Id="rId3" Type="http://schemas.openxmlformats.org/officeDocument/2006/relationships/tags" Target="../tags/tag220.xml" /><Relationship Id="rId4" Type="http://schemas.openxmlformats.org/officeDocument/2006/relationships/tags" Target="../tags/tag221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9.xml" /><Relationship Id="rId10" Type="http://schemas.openxmlformats.org/officeDocument/2006/relationships/image" Target="../media/image11.png" /><Relationship Id="rId11" Type="http://schemas.openxmlformats.org/officeDocument/2006/relationships/tags" Target="../tags/tag227.xml" /><Relationship Id="rId2" Type="http://schemas.openxmlformats.org/officeDocument/2006/relationships/notesSlide" Target="../notesSlides/notesSlide1.xml" /><Relationship Id="rId3" Type="http://schemas.openxmlformats.org/officeDocument/2006/relationships/tags" Target="../tags/tag222.xml" /><Relationship Id="rId4" Type="http://schemas.openxmlformats.org/officeDocument/2006/relationships/tags" Target="../tags/tag223.xml" /><Relationship Id="rId5" Type="http://schemas.openxmlformats.org/officeDocument/2006/relationships/tags" Target="../tags/tag224.xml" /><Relationship Id="rId6" Type="http://schemas.openxmlformats.org/officeDocument/2006/relationships/tags" Target="../tags/tag225.xml" /><Relationship Id="rId7" Type="http://schemas.openxmlformats.org/officeDocument/2006/relationships/image" Target="../media/image12.png" /><Relationship Id="rId8" Type="http://schemas.openxmlformats.org/officeDocument/2006/relationships/image" Target="../media/image13.svg" /><Relationship Id="rId9" Type="http://schemas.openxmlformats.org/officeDocument/2006/relationships/tags" Target="../tags/tag226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9.xml" /><Relationship Id="rId2" Type="http://schemas.openxmlformats.org/officeDocument/2006/relationships/notesSlide" Target="../notesSlides/notesSlide2.xml" /><Relationship Id="rId3" Type="http://schemas.openxmlformats.org/officeDocument/2006/relationships/tags" Target="../tags/tag228.xml" /><Relationship Id="rId4" Type="http://schemas.openxmlformats.org/officeDocument/2006/relationships/tags" Target="../tags/tag229.xml" /><Relationship Id="rId5" Type="http://schemas.openxmlformats.org/officeDocument/2006/relationships/image" Target="../media/image14.png" /><Relationship Id="rId6" Type="http://schemas.openxmlformats.org/officeDocument/2006/relationships/image" Target="../media/image11.png" /><Relationship Id="rId7" Type="http://schemas.openxmlformats.org/officeDocument/2006/relationships/tags" Target="../tags/tag230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9.xml" /><Relationship Id="rId2" Type="http://schemas.openxmlformats.org/officeDocument/2006/relationships/notesSlide" Target="../notesSlides/notesSlide3.xml" /><Relationship Id="rId3" Type="http://schemas.openxmlformats.org/officeDocument/2006/relationships/tags" Target="../tags/tag231.xml" /><Relationship Id="rId4" Type="http://schemas.openxmlformats.org/officeDocument/2006/relationships/tags" Target="../tags/tag232.xml" /><Relationship Id="rId5" Type="http://schemas.openxmlformats.org/officeDocument/2006/relationships/image" Target="../media/image14.png" /><Relationship Id="rId6" Type="http://schemas.openxmlformats.org/officeDocument/2006/relationships/image" Target="../media/image11.png" /><Relationship Id="rId7" Type="http://schemas.openxmlformats.org/officeDocument/2006/relationships/tags" Target="../tags/tag233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9.xml" /><Relationship Id="rId2" Type="http://schemas.openxmlformats.org/officeDocument/2006/relationships/notesSlide" Target="../notesSlides/notesSlide4.xml" /><Relationship Id="rId3" Type="http://schemas.openxmlformats.org/officeDocument/2006/relationships/tags" Target="../tags/tag234.xml" /><Relationship Id="rId4" Type="http://schemas.openxmlformats.org/officeDocument/2006/relationships/tags" Target="../tags/tag235.xml" /><Relationship Id="rId5" Type="http://schemas.openxmlformats.org/officeDocument/2006/relationships/image" Target="../media/image14.png" /><Relationship Id="rId6" Type="http://schemas.openxmlformats.org/officeDocument/2006/relationships/image" Target="../media/image11.png" /><Relationship Id="rId7" Type="http://schemas.openxmlformats.org/officeDocument/2006/relationships/tags" Target="../tags/tag236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9.xml" /><Relationship Id="rId2" Type="http://schemas.openxmlformats.org/officeDocument/2006/relationships/notesSlide" Target="../notesSlides/notesSlide5.xml" /><Relationship Id="rId3" Type="http://schemas.openxmlformats.org/officeDocument/2006/relationships/tags" Target="../tags/tag237.xml" /><Relationship Id="rId4" Type="http://schemas.openxmlformats.org/officeDocument/2006/relationships/tags" Target="../tags/tag238.xml" /><Relationship Id="rId5" Type="http://schemas.openxmlformats.org/officeDocument/2006/relationships/image" Target="../media/image14.png" /><Relationship Id="rId6" Type="http://schemas.openxmlformats.org/officeDocument/2006/relationships/image" Target="../media/image11.png" /><Relationship Id="rId7" Type="http://schemas.openxmlformats.org/officeDocument/2006/relationships/tags" Target="../tags/tag239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9.xml" /><Relationship Id="rId2" Type="http://schemas.openxmlformats.org/officeDocument/2006/relationships/notesSlide" Target="../notesSlides/notesSlide6.xml" /><Relationship Id="rId3" Type="http://schemas.openxmlformats.org/officeDocument/2006/relationships/tags" Target="../tags/tag240.xml" /><Relationship Id="rId4" Type="http://schemas.openxmlformats.org/officeDocument/2006/relationships/tags" Target="../tags/tag241.xml" /><Relationship Id="rId5" Type="http://schemas.openxmlformats.org/officeDocument/2006/relationships/image" Target="../media/image14.png" /><Relationship Id="rId6" Type="http://schemas.openxmlformats.org/officeDocument/2006/relationships/image" Target="../media/image11.png" /><Relationship Id="rId7" Type="http://schemas.openxmlformats.org/officeDocument/2006/relationships/tags" Target="../tags/tag242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9.xml" /><Relationship Id="rId2" Type="http://schemas.openxmlformats.org/officeDocument/2006/relationships/notesSlide" Target="../notesSlides/notesSlide7.xml" /><Relationship Id="rId3" Type="http://schemas.openxmlformats.org/officeDocument/2006/relationships/tags" Target="../tags/tag243.xml" /><Relationship Id="rId4" Type="http://schemas.openxmlformats.org/officeDocument/2006/relationships/tags" Target="../tags/tag244.xml" /><Relationship Id="rId5" Type="http://schemas.openxmlformats.org/officeDocument/2006/relationships/image" Target="../media/image14.png" /><Relationship Id="rId6" Type="http://schemas.openxmlformats.org/officeDocument/2006/relationships/image" Target="../media/image11.png" /><Relationship Id="rId7" Type="http://schemas.openxmlformats.org/officeDocument/2006/relationships/tags" Target="../tags/tag245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9.xml" /><Relationship Id="rId2" Type="http://schemas.openxmlformats.org/officeDocument/2006/relationships/notesSlide" Target="../notesSlides/notesSlide8.xml" /><Relationship Id="rId3" Type="http://schemas.openxmlformats.org/officeDocument/2006/relationships/tags" Target="../tags/tag246.xml" /><Relationship Id="rId4" Type="http://schemas.openxmlformats.org/officeDocument/2006/relationships/tags" Target="../tags/tag247.xml" /><Relationship Id="rId5" Type="http://schemas.openxmlformats.org/officeDocument/2006/relationships/image" Target="../media/image14.png" /><Relationship Id="rId6" Type="http://schemas.openxmlformats.org/officeDocument/2006/relationships/image" Target="../media/image11.png" /><Relationship Id="rId7" Type="http://schemas.openxmlformats.org/officeDocument/2006/relationships/tags" Target="../tags/tag248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9.xml" /><Relationship Id="rId2" Type="http://schemas.openxmlformats.org/officeDocument/2006/relationships/notesSlide" Target="../notesSlides/notesSlide9.xml" /><Relationship Id="rId3" Type="http://schemas.openxmlformats.org/officeDocument/2006/relationships/tags" Target="../tags/tag249.xml" /><Relationship Id="rId4" Type="http://schemas.openxmlformats.org/officeDocument/2006/relationships/tags" Target="../tags/tag250.xml" /><Relationship Id="rId5" Type="http://schemas.openxmlformats.org/officeDocument/2006/relationships/image" Target="../media/image14.png" /><Relationship Id="rId6" Type="http://schemas.openxmlformats.org/officeDocument/2006/relationships/image" Target="../media/image11.png" /><Relationship Id="rId7" Type="http://schemas.openxmlformats.org/officeDocument/2006/relationships/tags" Target="../tags/tag251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9.xml" /><Relationship Id="rId2" Type="http://schemas.openxmlformats.org/officeDocument/2006/relationships/notesSlide" Target="../notesSlides/notesSlide10.xml" /><Relationship Id="rId3" Type="http://schemas.openxmlformats.org/officeDocument/2006/relationships/tags" Target="../tags/tag252.xml" /><Relationship Id="rId4" Type="http://schemas.openxmlformats.org/officeDocument/2006/relationships/tags" Target="../tags/tag253.xml" /><Relationship Id="rId5" Type="http://schemas.openxmlformats.org/officeDocument/2006/relationships/image" Target="../media/image14.png" /><Relationship Id="rId6" Type="http://schemas.openxmlformats.org/officeDocument/2006/relationships/image" Target="../media/image11.png" /><Relationship Id="rId7" Type="http://schemas.openxmlformats.org/officeDocument/2006/relationships/tags" Target="../tags/tag254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9.xml" /><Relationship Id="rId2" Type="http://schemas.openxmlformats.org/officeDocument/2006/relationships/notesSlide" Target="../notesSlides/notesSlide11.xml" /><Relationship Id="rId3" Type="http://schemas.openxmlformats.org/officeDocument/2006/relationships/tags" Target="../tags/tag255.xml" /><Relationship Id="rId4" Type="http://schemas.openxmlformats.org/officeDocument/2006/relationships/tags" Target="../tags/tag256.xml" /><Relationship Id="rId5" Type="http://schemas.openxmlformats.org/officeDocument/2006/relationships/image" Target="../media/image14.png" /><Relationship Id="rId6" Type="http://schemas.openxmlformats.org/officeDocument/2006/relationships/image" Target="../media/image11.png" /><Relationship Id="rId7" Type="http://schemas.openxmlformats.org/officeDocument/2006/relationships/tags" Target="../tags/tag257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9.xml" /><Relationship Id="rId2" Type="http://schemas.openxmlformats.org/officeDocument/2006/relationships/notesSlide" Target="../notesSlides/notesSlide12.xml" /><Relationship Id="rId3" Type="http://schemas.openxmlformats.org/officeDocument/2006/relationships/tags" Target="../tags/tag258.xml" /><Relationship Id="rId4" Type="http://schemas.openxmlformats.org/officeDocument/2006/relationships/tags" Target="../tags/tag259.xml" /><Relationship Id="rId5" Type="http://schemas.openxmlformats.org/officeDocument/2006/relationships/image" Target="../media/image14.png" /><Relationship Id="rId6" Type="http://schemas.openxmlformats.org/officeDocument/2006/relationships/image" Target="../media/image11.png" /><Relationship Id="rId7" Type="http://schemas.openxmlformats.org/officeDocument/2006/relationships/tags" Target="../tags/tag260.xml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9.xml" /><Relationship Id="rId10" Type="http://schemas.openxmlformats.org/officeDocument/2006/relationships/image" Target="../media/image11.png" /><Relationship Id="rId11" Type="http://schemas.openxmlformats.org/officeDocument/2006/relationships/tags" Target="../tags/tag266.xml" /><Relationship Id="rId2" Type="http://schemas.openxmlformats.org/officeDocument/2006/relationships/notesSlide" Target="../notesSlides/notesSlide13.xml" /><Relationship Id="rId3" Type="http://schemas.openxmlformats.org/officeDocument/2006/relationships/tags" Target="../tags/tag261.xml" /><Relationship Id="rId4" Type="http://schemas.openxmlformats.org/officeDocument/2006/relationships/tags" Target="../tags/tag262.xml" /><Relationship Id="rId5" Type="http://schemas.openxmlformats.org/officeDocument/2006/relationships/tags" Target="../tags/tag263.xml" /><Relationship Id="rId6" Type="http://schemas.openxmlformats.org/officeDocument/2006/relationships/tags" Target="../tags/tag264.xml" /><Relationship Id="rId7" Type="http://schemas.openxmlformats.org/officeDocument/2006/relationships/image" Target="../media/image12.png" /><Relationship Id="rId8" Type="http://schemas.openxmlformats.org/officeDocument/2006/relationships/image" Target="../media/image13.svg" /><Relationship Id="rId9" Type="http://schemas.openxmlformats.org/officeDocument/2006/relationships/tags" Target="../tags/tag265.xml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9.xml" /><Relationship Id="rId10" Type="http://schemas.openxmlformats.org/officeDocument/2006/relationships/image" Target="../media/image11.png" /><Relationship Id="rId11" Type="http://schemas.openxmlformats.org/officeDocument/2006/relationships/tags" Target="../tags/tag272.xml" /><Relationship Id="rId2" Type="http://schemas.openxmlformats.org/officeDocument/2006/relationships/notesSlide" Target="../notesSlides/notesSlide14.xml" /><Relationship Id="rId3" Type="http://schemas.openxmlformats.org/officeDocument/2006/relationships/tags" Target="../tags/tag267.xml" /><Relationship Id="rId4" Type="http://schemas.openxmlformats.org/officeDocument/2006/relationships/tags" Target="../tags/tag268.xml" /><Relationship Id="rId5" Type="http://schemas.openxmlformats.org/officeDocument/2006/relationships/tags" Target="../tags/tag269.xml" /><Relationship Id="rId6" Type="http://schemas.openxmlformats.org/officeDocument/2006/relationships/tags" Target="../tags/tag270.xml" /><Relationship Id="rId7" Type="http://schemas.openxmlformats.org/officeDocument/2006/relationships/image" Target="../media/image12.png" /><Relationship Id="rId8" Type="http://schemas.openxmlformats.org/officeDocument/2006/relationships/image" Target="../media/image13.svg" /><Relationship Id="rId9" Type="http://schemas.openxmlformats.org/officeDocument/2006/relationships/tags" Target="../tags/tag271.xml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9.xml" /><Relationship Id="rId2" Type="http://schemas.openxmlformats.org/officeDocument/2006/relationships/notesSlide" Target="../notesSlides/notesSlide15.xml" /><Relationship Id="rId3" Type="http://schemas.openxmlformats.org/officeDocument/2006/relationships/tags" Target="../tags/tag273.xml" /><Relationship Id="rId4" Type="http://schemas.openxmlformats.org/officeDocument/2006/relationships/tags" Target="../tags/tag274.xml" /><Relationship Id="rId5" Type="http://schemas.openxmlformats.org/officeDocument/2006/relationships/image" Target="../media/image14.png" /><Relationship Id="rId6" Type="http://schemas.openxmlformats.org/officeDocument/2006/relationships/image" Target="../media/image11.png" /><Relationship Id="rId7" Type="http://schemas.openxmlformats.org/officeDocument/2006/relationships/tags" Target="../tags/tag275.xml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9.xml" /><Relationship Id="rId2" Type="http://schemas.openxmlformats.org/officeDocument/2006/relationships/notesSlide" Target="../notesSlides/notesSlide16.xml" /><Relationship Id="rId3" Type="http://schemas.openxmlformats.org/officeDocument/2006/relationships/tags" Target="../tags/tag276.xml" /><Relationship Id="rId4" Type="http://schemas.openxmlformats.org/officeDocument/2006/relationships/tags" Target="../tags/tag277.xml" /><Relationship Id="rId5" Type="http://schemas.openxmlformats.org/officeDocument/2006/relationships/image" Target="../media/image14.png" /><Relationship Id="rId6" Type="http://schemas.openxmlformats.org/officeDocument/2006/relationships/image" Target="../media/image11.png" /><Relationship Id="rId7" Type="http://schemas.openxmlformats.org/officeDocument/2006/relationships/tags" Target="../tags/tag278.xml" /></Relationships>
</file>

<file path=ppt/slides/_rels/slide1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9.xml" /><Relationship Id="rId2" Type="http://schemas.openxmlformats.org/officeDocument/2006/relationships/notesSlide" Target="../notesSlides/notesSlide17.xml" /><Relationship Id="rId3" Type="http://schemas.openxmlformats.org/officeDocument/2006/relationships/tags" Target="../tags/tag279.xml" /><Relationship Id="rId4" Type="http://schemas.openxmlformats.org/officeDocument/2006/relationships/tags" Target="../tags/tag280.xml" /><Relationship Id="rId5" Type="http://schemas.openxmlformats.org/officeDocument/2006/relationships/image" Target="../media/image14.png" /><Relationship Id="rId6" Type="http://schemas.openxmlformats.org/officeDocument/2006/relationships/image" Target="../media/image11.png" /><Relationship Id="rId7" Type="http://schemas.openxmlformats.org/officeDocument/2006/relationships/tags" Target="../tags/tag281.xml" /></Relationships>
</file>

<file path=ppt/slides/_rels/slide1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9.xml" /><Relationship Id="rId2" Type="http://schemas.openxmlformats.org/officeDocument/2006/relationships/notesSlide" Target="../notesSlides/notesSlide18.xml" /><Relationship Id="rId3" Type="http://schemas.openxmlformats.org/officeDocument/2006/relationships/tags" Target="../tags/tag282.xml" /><Relationship Id="rId4" Type="http://schemas.openxmlformats.org/officeDocument/2006/relationships/tags" Target="../tags/tag283.xml" /><Relationship Id="rId5" Type="http://schemas.openxmlformats.org/officeDocument/2006/relationships/image" Target="../media/image14.png" /><Relationship Id="rId6" Type="http://schemas.openxmlformats.org/officeDocument/2006/relationships/image" Target="../media/image11.png" /><Relationship Id="rId7" Type="http://schemas.openxmlformats.org/officeDocument/2006/relationships/tags" Target="../tags/tag284.xml" /></Relationships>
</file>

<file path=ppt/slides/_rels/slide2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9.xml" /><Relationship Id="rId2" Type="http://schemas.openxmlformats.org/officeDocument/2006/relationships/notesSlide" Target="../notesSlides/notesSlide19.xml" /><Relationship Id="rId3" Type="http://schemas.openxmlformats.org/officeDocument/2006/relationships/tags" Target="../tags/tag285.xml" /><Relationship Id="rId4" Type="http://schemas.openxmlformats.org/officeDocument/2006/relationships/tags" Target="../tags/tag286.xml" /><Relationship Id="rId5" Type="http://schemas.openxmlformats.org/officeDocument/2006/relationships/image" Target="../media/image14.png" /><Relationship Id="rId6" Type="http://schemas.openxmlformats.org/officeDocument/2006/relationships/image" Target="../media/image11.png" /><Relationship Id="rId7" Type="http://schemas.openxmlformats.org/officeDocument/2006/relationships/tags" Target="../tags/tag287.xml" /></Relationships>
</file>

<file path=ppt/slides/_rels/slide2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9.xml" /><Relationship Id="rId2" Type="http://schemas.openxmlformats.org/officeDocument/2006/relationships/notesSlide" Target="../notesSlides/notesSlide20.xml" /><Relationship Id="rId3" Type="http://schemas.openxmlformats.org/officeDocument/2006/relationships/tags" Target="../tags/tag288.xml" /><Relationship Id="rId4" Type="http://schemas.openxmlformats.org/officeDocument/2006/relationships/tags" Target="../tags/tag289.xml" /><Relationship Id="rId5" Type="http://schemas.openxmlformats.org/officeDocument/2006/relationships/image" Target="../media/image14.png" /><Relationship Id="rId6" Type="http://schemas.openxmlformats.org/officeDocument/2006/relationships/image" Target="../media/image11.png" /><Relationship Id="rId7" Type="http://schemas.openxmlformats.org/officeDocument/2006/relationships/tags" Target="../tags/tag290.xml" /></Relationships>
</file>

<file path=ppt/slides/_rels/slide2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9.xml" /><Relationship Id="rId2" Type="http://schemas.openxmlformats.org/officeDocument/2006/relationships/notesSlide" Target="../notesSlides/notesSlide21.xml" /><Relationship Id="rId3" Type="http://schemas.openxmlformats.org/officeDocument/2006/relationships/tags" Target="../tags/tag291.xml" /><Relationship Id="rId4" Type="http://schemas.openxmlformats.org/officeDocument/2006/relationships/tags" Target="../tags/tag292.xml" /><Relationship Id="rId5" Type="http://schemas.openxmlformats.org/officeDocument/2006/relationships/image" Target="../media/image14.png" /><Relationship Id="rId6" Type="http://schemas.openxmlformats.org/officeDocument/2006/relationships/image" Target="../media/image11.png" /><Relationship Id="rId7" Type="http://schemas.openxmlformats.org/officeDocument/2006/relationships/tags" Target="../tags/tag293.xml" /></Relationships>
</file>

<file path=ppt/slides/_rels/slide2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9.xml" /><Relationship Id="rId2" Type="http://schemas.openxmlformats.org/officeDocument/2006/relationships/notesSlide" Target="../notesSlides/notesSlide22.xml" /><Relationship Id="rId3" Type="http://schemas.openxmlformats.org/officeDocument/2006/relationships/tags" Target="../tags/tag294.xml" /><Relationship Id="rId4" Type="http://schemas.openxmlformats.org/officeDocument/2006/relationships/tags" Target="../tags/tag295.xml" /><Relationship Id="rId5" Type="http://schemas.openxmlformats.org/officeDocument/2006/relationships/image" Target="../media/image14.png" /><Relationship Id="rId6" Type="http://schemas.openxmlformats.org/officeDocument/2006/relationships/image" Target="../media/image11.png" /><Relationship Id="rId7" Type="http://schemas.openxmlformats.org/officeDocument/2006/relationships/tags" Target="../tags/tag296.xml" /></Relationships>
</file>

<file path=ppt/slides/_rels/slide2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9.xml" /><Relationship Id="rId2" Type="http://schemas.openxmlformats.org/officeDocument/2006/relationships/notesSlide" Target="../notesSlides/notesSlide23.xml" /><Relationship Id="rId3" Type="http://schemas.openxmlformats.org/officeDocument/2006/relationships/tags" Target="../tags/tag297.xml" /><Relationship Id="rId4" Type="http://schemas.openxmlformats.org/officeDocument/2006/relationships/tags" Target="../tags/tag298.xml" /><Relationship Id="rId5" Type="http://schemas.openxmlformats.org/officeDocument/2006/relationships/image" Target="../media/image14.png" /><Relationship Id="rId6" Type="http://schemas.openxmlformats.org/officeDocument/2006/relationships/image" Target="../media/image11.png" /><Relationship Id="rId7" Type="http://schemas.openxmlformats.org/officeDocument/2006/relationships/tags" Target="../tags/tag299.xml" /></Relationships>
</file>

<file path=ppt/slides/_rels/slide2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9.xml" /><Relationship Id="rId2" Type="http://schemas.openxmlformats.org/officeDocument/2006/relationships/notesSlide" Target="../notesSlides/notesSlide24.xml" /><Relationship Id="rId3" Type="http://schemas.openxmlformats.org/officeDocument/2006/relationships/tags" Target="../tags/tag300.xml" /><Relationship Id="rId4" Type="http://schemas.openxmlformats.org/officeDocument/2006/relationships/tags" Target="../tags/tag301.xml" /><Relationship Id="rId5" Type="http://schemas.openxmlformats.org/officeDocument/2006/relationships/image" Target="../media/image14.png" /><Relationship Id="rId6" Type="http://schemas.openxmlformats.org/officeDocument/2006/relationships/image" Target="../media/image11.png" /><Relationship Id="rId7" Type="http://schemas.openxmlformats.org/officeDocument/2006/relationships/tags" Target="../tags/tag302.xml" /></Relationships>
</file>

<file path=ppt/slides/_rels/slide2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9.xml" /><Relationship Id="rId2" Type="http://schemas.openxmlformats.org/officeDocument/2006/relationships/notesSlide" Target="../notesSlides/notesSlide25.xml" /><Relationship Id="rId3" Type="http://schemas.openxmlformats.org/officeDocument/2006/relationships/tags" Target="../tags/tag303.xml" /><Relationship Id="rId4" Type="http://schemas.openxmlformats.org/officeDocument/2006/relationships/tags" Target="../tags/tag304.xml" /><Relationship Id="rId5" Type="http://schemas.openxmlformats.org/officeDocument/2006/relationships/image" Target="../media/image14.png" /><Relationship Id="rId6" Type="http://schemas.openxmlformats.org/officeDocument/2006/relationships/image" Target="../media/image11.png" /><Relationship Id="rId7" Type="http://schemas.openxmlformats.org/officeDocument/2006/relationships/tags" Target="../tags/tag305.xml" /></Relationships>
</file>

<file path=ppt/slides/_rels/slide2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9.xml" /><Relationship Id="rId2" Type="http://schemas.openxmlformats.org/officeDocument/2006/relationships/notesSlide" Target="../notesSlides/notesSlide26.xml" /><Relationship Id="rId3" Type="http://schemas.openxmlformats.org/officeDocument/2006/relationships/tags" Target="../tags/tag306.xml" /><Relationship Id="rId4" Type="http://schemas.openxmlformats.org/officeDocument/2006/relationships/tags" Target="../tags/tag307.xml" /><Relationship Id="rId5" Type="http://schemas.openxmlformats.org/officeDocument/2006/relationships/image" Target="../media/image14.png" /><Relationship Id="rId6" Type="http://schemas.openxmlformats.org/officeDocument/2006/relationships/image" Target="../media/image11.png" /><Relationship Id="rId7" Type="http://schemas.openxmlformats.org/officeDocument/2006/relationships/tags" Target="../tags/tag308.xml" /></Relationships>
</file>

<file path=ppt/slides/_rels/slide2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9.xml" /><Relationship Id="rId10" Type="http://schemas.openxmlformats.org/officeDocument/2006/relationships/image" Target="../media/image11.png" /><Relationship Id="rId11" Type="http://schemas.openxmlformats.org/officeDocument/2006/relationships/tags" Target="../tags/tag314.xml" /><Relationship Id="rId2" Type="http://schemas.openxmlformats.org/officeDocument/2006/relationships/notesSlide" Target="../notesSlides/notesSlide27.xml" /><Relationship Id="rId3" Type="http://schemas.openxmlformats.org/officeDocument/2006/relationships/tags" Target="../tags/tag309.xml" /><Relationship Id="rId4" Type="http://schemas.openxmlformats.org/officeDocument/2006/relationships/tags" Target="../tags/tag310.xml" /><Relationship Id="rId5" Type="http://schemas.openxmlformats.org/officeDocument/2006/relationships/tags" Target="../tags/tag311.xml" /><Relationship Id="rId6" Type="http://schemas.openxmlformats.org/officeDocument/2006/relationships/tags" Target="../tags/tag312.xml" /><Relationship Id="rId7" Type="http://schemas.openxmlformats.org/officeDocument/2006/relationships/image" Target="../media/image12.png" /><Relationship Id="rId8" Type="http://schemas.openxmlformats.org/officeDocument/2006/relationships/image" Target="../media/image13.svg" /><Relationship Id="rId9" Type="http://schemas.openxmlformats.org/officeDocument/2006/relationships/tags" Target="../tags/tag313.xml" /></Relationships>
</file>

<file path=ppt/slides/_rels/slide2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9.xml" /><Relationship Id="rId10" Type="http://schemas.openxmlformats.org/officeDocument/2006/relationships/image" Target="../media/image11.png" /><Relationship Id="rId11" Type="http://schemas.openxmlformats.org/officeDocument/2006/relationships/tags" Target="../tags/tag320.xml" /><Relationship Id="rId2" Type="http://schemas.openxmlformats.org/officeDocument/2006/relationships/notesSlide" Target="../notesSlides/notesSlide28.xml" /><Relationship Id="rId3" Type="http://schemas.openxmlformats.org/officeDocument/2006/relationships/tags" Target="../tags/tag315.xml" /><Relationship Id="rId4" Type="http://schemas.openxmlformats.org/officeDocument/2006/relationships/tags" Target="../tags/tag316.xml" /><Relationship Id="rId5" Type="http://schemas.openxmlformats.org/officeDocument/2006/relationships/tags" Target="../tags/tag317.xml" /><Relationship Id="rId6" Type="http://schemas.openxmlformats.org/officeDocument/2006/relationships/tags" Target="../tags/tag318.xml" /><Relationship Id="rId7" Type="http://schemas.openxmlformats.org/officeDocument/2006/relationships/image" Target="../media/image12.png" /><Relationship Id="rId8" Type="http://schemas.openxmlformats.org/officeDocument/2006/relationships/image" Target="../media/image13.svg" /><Relationship Id="rId9" Type="http://schemas.openxmlformats.org/officeDocument/2006/relationships/tags" Target="../tags/tag319.xml" /></Relationships>
</file>

<file path=ppt/slides/_rels/slide3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9.xml" /><Relationship Id="rId2" Type="http://schemas.openxmlformats.org/officeDocument/2006/relationships/notesSlide" Target="../notesSlides/notesSlide29.xml" /><Relationship Id="rId3" Type="http://schemas.openxmlformats.org/officeDocument/2006/relationships/tags" Target="../tags/tag321.xml" /><Relationship Id="rId4" Type="http://schemas.openxmlformats.org/officeDocument/2006/relationships/tags" Target="../tags/tag322.xml" /><Relationship Id="rId5" Type="http://schemas.openxmlformats.org/officeDocument/2006/relationships/image" Target="../media/image14.png" /><Relationship Id="rId6" Type="http://schemas.openxmlformats.org/officeDocument/2006/relationships/image" Target="../media/image11.png" /><Relationship Id="rId7" Type="http://schemas.openxmlformats.org/officeDocument/2006/relationships/tags" Target="../tags/tag323.xml" /></Relationships>
</file>

<file path=ppt/slides/_rels/slide3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9.xml" /><Relationship Id="rId2" Type="http://schemas.openxmlformats.org/officeDocument/2006/relationships/notesSlide" Target="../notesSlides/notesSlide30.xml" /><Relationship Id="rId3" Type="http://schemas.openxmlformats.org/officeDocument/2006/relationships/tags" Target="../tags/tag324.xml" /><Relationship Id="rId4" Type="http://schemas.openxmlformats.org/officeDocument/2006/relationships/tags" Target="../tags/tag325.xml" /><Relationship Id="rId5" Type="http://schemas.openxmlformats.org/officeDocument/2006/relationships/image" Target="../media/image14.png" /><Relationship Id="rId6" Type="http://schemas.openxmlformats.org/officeDocument/2006/relationships/image" Target="../media/image11.png" /><Relationship Id="rId7" Type="http://schemas.openxmlformats.org/officeDocument/2006/relationships/tags" Target="../tags/tag326.xml" /></Relationships>
</file>

<file path=ppt/slides/_rels/slide3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1532433123101111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标题"/>
          <p:cNvSpPr>
            <a:spLocks noGrp="1"/>
          </p:cNvSpPr>
          <p:nvPr>
            <p:ph type="ctrTitle"/>
            <p:custDataLst>
              <p:tags r:id="rId2"/>
            </p:custDataLst>
          </p:nvPr>
        </p:nvSpPr>
        <p:spPr>
          <a:xfrm>
            <a:off x="1547495" y="1418590"/>
            <a:ext cx="8626475" cy="2122805"/>
          </a:xfrm>
        </p:spPr>
        <p:txBody>
          <a:bodyPr/>
          <a:lstStyle/>
          <a:p>
            <a:pPr algn="ctr"/>
            <a:r>
              <a:rPr lang="zh-CN" altLang="en-US" sz="4800"/>
              <a:t>两宋宗室词研究</a:t>
            </a:r>
            <a:endParaRPr lang="zh-CN" altLang="en-US" sz="4800"/>
          </a:p>
        </p:txBody>
      </p:sp>
      <p:sp>
        <p:nvSpPr>
          <p:cNvPr id="2" name="文本框 1"/>
          <p:cNvSpPr txBox="1"/>
          <p:nvPr>
            <p:custDataLst>
              <p:tags r:id="rId3"/>
            </p:custDataLst>
          </p:nvPr>
        </p:nvSpPr>
        <p:spPr>
          <a:xfrm>
            <a:off x="1156335" y="3914775"/>
            <a:ext cx="9165590" cy="1065530"/>
          </a:xfrm>
          <a:prstGeom prst="rect">
            <a:avLst/>
          </a:prstGeom>
          <a:noFill/>
        </p:spPr>
        <p:txBody>
          <a:bodyPr wrap="square" rtlCol="0">
            <a:no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400">
                <a:solidFill>
                  <a:srgbClr val="0070C0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微软雅黑"/>
                <a:ea typeface="微软雅黑"/>
              </a:rPr>
              <a:t> </a:t>
            </a:r>
            <a:endParaRPr lang="zh-CN" altLang="en-US" sz="2400">
              <a:solidFill>
                <a:srgbClr val="0070C0"/>
              </a:solidFill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  <a:latin typeface="微软雅黑"/>
              <a:ea typeface="微软雅黑"/>
            </a:endParaRPr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1">
          <a:blip r:embed="rId10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" name="矩形 5" descr="7b0a2020202022776f7264617274223a20227b5c2269645c223a32353030323735362c5c227469645c223a31333436397d220a7d0a"/>
          <p:cNvSpPr/>
          <p:nvPr>
            <p:custDataLst>
              <p:tags r:id="rId3"/>
            </p:custDataLst>
          </p:nvPr>
        </p:nvSpPr>
        <p:spPr>
          <a:xfrm>
            <a:off x="3544570" y="1744980"/>
            <a:ext cx="7566025" cy="2053590"/>
          </a:xfrm>
          <a:prstGeom prst="rect">
            <a:avLst/>
          </a:prstGeom>
        </p:spPr>
        <p:txBody>
          <a:bodyPr wrap="square" anchor="ctr" anchorCtr="0"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zh-CN" sz="4000" b="1">
                <a:solidFill>
                  <a:schemeClr val="accent1"/>
                </a:solidFill>
                <a:effectLst>
                  <a:outerShdw blurRad="38100" dist="25400" dir="5400000" algn="ctr" rotWithShape="0">
                    <a:srgbClr val="6E747A">
                      <a:alpha val="43000"/>
                    </a:srgbClr>
                  </a:outerShdw>
                </a:effectLst>
                <a:latin typeface="隶书" panose="02010509060101010101" pitchFamily="49" charset="-122"/>
                <a:ea typeface="隶书" panose="02010509060101010101" pitchFamily="49" charset="-122"/>
                <a:sym typeface="+mn-ea"/>
              </a:rPr>
              <a:t>基本内容</a:t>
            </a:r>
            <a:endParaRPr lang="zh-CN" altLang="zh-CN" sz="4000" b="1">
              <a:solidFill>
                <a:schemeClr val="accent1"/>
              </a:solidFill>
              <a:effectLst>
                <a:outerShdw blurRad="38100" dist="25400" dir="5400000" algn="ctr" rotWithShape="0">
                  <a:srgbClr val="6E747A">
                    <a:alpha val="43000"/>
                  </a:srgbClr>
                </a:outerShdw>
              </a:effectLst>
              <a:latin typeface="隶书" panose="02010509060101010101" pitchFamily="49" charset="-122"/>
              <a:ea typeface="隶书" panose="02010509060101010101" pitchFamily="49" charset="-122"/>
              <a:sym typeface="+mn-ea"/>
            </a:endParaRPr>
          </a:p>
        </p:txBody>
      </p:sp>
      <p:sp>
        <p:nvSpPr>
          <p:cNvPr id="7" name="椭圆 6"/>
          <p:cNvSpPr/>
          <p:nvPr>
            <p:custDataLst>
              <p:tags r:id="rId4"/>
            </p:custDataLst>
          </p:nvPr>
        </p:nvSpPr>
        <p:spPr>
          <a:xfrm>
            <a:off x="1315717" y="2042392"/>
            <a:ext cx="1623651" cy="1624779"/>
          </a:xfrm>
          <a:prstGeom prst="ellipse">
            <a:avLst/>
          </a:prstGeom>
          <a:solidFill>
            <a:schemeClr val="accent1"/>
          </a:solidFill>
          <a:ln>
            <a:noFill/>
          </a:ln>
        </p:spPr>
        <p:style>
          <a:lnRef idx="2">
            <a:srgbClr val="77D65E">
              <a:shade val="50000"/>
            </a:srgbClr>
          </a:lnRef>
          <a:fillRef idx="1">
            <a:srgbClr val="77D65E"/>
          </a:fillRef>
          <a:effectRef idx="0">
            <a:srgbClr val="77D65E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latin typeface="隶书" panose="02010509060101010101" pitchFamily="49" charset="-122"/>
              <a:ea typeface="微软雅黑"/>
              <a:cs typeface="隶书" panose="02010509060101010101" pitchFamily="49" charset="-122"/>
            </a:endParaRPr>
          </a:p>
        </p:txBody>
      </p:sp>
      <p:sp>
        <p:nvSpPr>
          <p:cNvPr id="44" name="圆角矩形 43"/>
          <p:cNvSpPr/>
          <p:nvPr>
            <p:custDataLst>
              <p:tags r:id="rId5"/>
            </p:custDataLst>
          </p:nvPr>
        </p:nvSpPr>
        <p:spPr>
          <a:xfrm>
            <a:off x="3235910" y="3886845"/>
            <a:ext cx="7822841" cy="156727"/>
          </a:xfrm>
          <a:prstGeom prst="roundRect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rgbClr val="77D65E">
              <a:shade val="50000"/>
            </a:srgbClr>
          </a:lnRef>
          <a:fillRef idx="1">
            <a:srgbClr val="77D65E"/>
          </a:fillRef>
          <a:effectRef idx="0">
            <a:srgbClr val="77D65E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latin typeface="隶书" panose="02010509060101010101" pitchFamily="49" charset="-122"/>
              <a:ea typeface="微软雅黑"/>
              <a:cs typeface="隶书" panose="02010509060101010101" pitchFamily="49" charset="-122"/>
            </a:endParaRPr>
          </a:p>
        </p:txBody>
      </p:sp>
      <p:sp>
        <p:nvSpPr>
          <p:cNvPr id="45" name="椭圆 44"/>
          <p:cNvSpPr/>
          <p:nvPr>
            <p:custDataLst>
              <p:tags r:id="rId6"/>
            </p:custDataLst>
          </p:nvPr>
        </p:nvSpPr>
        <p:spPr>
          <a:xfrm>
            <a:off x="1019175" y="1745850"/>
            <a:ext cx="2216735" cy="2216735"/>
          </a:xfrm>
          <a:prstGeom prst="ellipse">
            <a:avLst/>
          </a:prstGeom>
          <a:noFill/>
          <a:ln>
            <a:solidFill>
              <a:schemeClr val="accent1"/>
            </a:solidFill>
          </a:ln>
        </p:spPr>
        <p:style>
          <a:lnRef idx="2">
            <a:srgbClr val="77D65E">
              <a:shade val="50000"/>
            </a:srgbClr>
          </a:lnRef>
          <a:fillRef idx="1">
            <a:srgbClr val="77D65E"/>
          </a:fillRef>
          <a:effectRef idx="0">
            <a:srgbClr val="77D65E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latin typeface="隶书" panose="02010509060101010101" pitchFamily="49" charset="-122"/>
              <a:ea typeface="微软雅黑"/>
              <a:cs typeface="隶书" panose="02010509060101010101" pitchFamily="49" charset="-122"/>
            </a:endParaRPr>
          </a:p>
        </p:txBody>
      </p:sp>
      <p:pic>
        <p:nvPicPr>
          <p:cNvPr id="86" name="图片 85" descr="343435383036303b343532343136343bcfeec4bfb7b6cea7"/>
          <p:cNvPicPr>
            <a:picLocks noChangeAspect="1"/>
          </p:cNvPicPr>
          <p:nvPr>
            <p:custDataLst>
              <p:tags r:id="rId9"/>
            </p:custDataLst>
          </p:nvPr>
        </p:nvPicPr>
        <p:blipFill>
          <a:blip r:embed="rId7">
            <a:extLs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p:blipFill>
        <p:spPr>
          <a:xfrm>
            <a:off x="1720502" y="2447177"/>
            <a:ext cx="816336" cy="816336"/>
          </a:xfrm>
          <a:prstGeom prst="rect">
            <a:avLst/>
          </a:prstGeom>
        </p:spPr>
      </p:pic>
    </p:spTree>
    <p:custDataLst>
      <p:tags r:id="rId11"/>
    </p:custDataLst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1">
          <a:blip r:embed="rId6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2"/>
          <p:cNvSpPr>
            <a:spLocks noGrp="1"/>
          </p:cNvSpPr>
          <p:nvPr>
            <p:custDataLst>
              <p:tags r:id="rId3"/>
            </p:custDataLst>
          </p:nvPr>
        </p:nvSpPr>
        <p:spPr>
          <a:xfrm>
            <a:off x="1281600" y="770410"/>
            <a:ext cx="9626400" cy="723600"/>
          </a:xfrm>
          <a:prstGeom prst="rect">
            <a:avLst/>
          </a:prstGeom>
        </p:spPr>
        <p:txBody>
          <a:bodyPr vert="horz" lIns="90170" tIns="46990" rIns="90170" bIns="4699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buNone/>
              <a:defRPr sz="3200" b="1" u="none" strike="noStrike" kern="1200" cap="none" spc="100" normalizeH="0" baseline="0">
                <a:gradFill>
                  <a:gsLst>
                    <a:gs pos="0">
                      <a:schemeClr val="accent3"/>
                    </a:gs>
                    <a:gs pos="100000">
                      <a:schemeClr val="accent1"/>
                    </a:gs>
                  </a:gsLst>
                  <a:lin ang="6599999" scaled="0"/>
                </a:gradFill>
                <a:uFillTx/>
                <a:latin typeface="Arial" pitchFamily="34" charset="0"/>
                <a:ea typeface="微软雅黑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zh-CN" sz="2400">
                <a:solidFill>
                  <a:schemeClr val="accent1"/>
                </a:solidFill>
                <a:latin typeface="仿宋" panose="02010609060101010101" charset="-122"/>
              </a:rPr>
              <a:t>基本内容</a:t>
            </a:r>
            <a:endParaRPr lang="zh-CN" altLang="zh-CN" sz="2400">
              <a:solidFill>
                <a:schemeClr val="accent1"/>
              </a:solidFill>
              <a:latin typeface="仿宋" panose="02010609060101010101" charset="-122"/>
            </a:endParaRPr>
          </a:p>
        </p:txBody>
      </p:sp>
      <p:sp>
        <p:nvSpPr>
          <p:cNvPr id="5" name="内容占位符 3" descr="7b0a202020202262756c6c6574223a20227b5c2263617465676f727949645c223a31303030352c5c2274656d706c61746549645c223a32303233313537337d220a7d0a"/>
          <p:cNvSpPr>
            <a:spLocks noGrp="1"/>
          </p:cNvSpPr>
          <p:nvPr>
            <p:custDataLst>
              <p:tags r:id="rId4"/>
            </p:custDataLst>
          </p:nvPr>
        </p:nvSpPr>
        <p:spPr>
          <a:xfrm>
            <a:off x="1281113" y="1465735"/>
            <a:ext cx="9626600" cy="3445200"/>
          </a:xfrm>
          <a:prstGeom prst="rect">
            <a:avLst/>
          </a:prstGeom>
        </p:spPr>
        <p:txBody>
          <a:bodyPr vert="horz" lIns="90170" tIns="46990" rIns="90170" bIns="46990" rtlCol="0" anchor="ctr" anchorCtr="0">
            <a:normAutofit/>
          </a:bodyPr>
          <a:lstStyle>
            <a:defPPr>
              <a:defRPr lang="zh-CN"/>
            </a:defPPr>
            <a:lvl1pPr marL="2286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1pPr>
            <a:lvl2pPr marL="6858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tabLst>
                <a:tab pos="1609725"/>
              </a:tabLst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2pPr>
            <a:lvl3pPr marL="11430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3pPr>
            <a:lvl4pPr marL="16002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4pPr>
            <a:lvl5pPr marL="20574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457200">
              <a:lnSpc>
                <a:spcPct val="140000"/>
              </a:lnSpc>
              <a:buBlip>
                <a:blip r:embed="rId5"/>
              </a:buBlip>
            </a:pPr>
            <a:r>
              <a:rPr lang="zh-CN" altLang="en-US" sz="2000">
                <a:solidFill>
                  <a:schemeClr val="tx1">
                    <a:lumMod val="85000"/>
                    <a:lumOff val="15000"/>
                  </a:schemeClr>
                </a:solidFill>
                <a:latin typeface="仿宋" panose="02010609060101010101" charset="-122"/>
                <a:ea typeface="仿宋" panose="02010609060101010101" charset="-122"/>
              </a:rPr>
              <a:t>在中国的历史长河中，两宋时期以其繁荣的文化和艺术成就而闻名于世。其中，两宋宗室词作为一种独特的文学形式，以其独特的艺术价值和历史意义，吸引了越来越多的研究者和爱好者。本次演示将简要探讨两宋宗室词的研究背景和意义，概述其概况，并深入探讨其特点、发展和艺术价值。</a:t>
            </a:r>
            <a:endParaRPr lang="zh-CN" altLang="en-US" sz="2000">
              <a:solidFill>
                <a:schemeClr val="tx1">
                  <a:lumMod val="85000"/>
                  <a:lumOff val="15000"/>
                </a:schemeClr>
              </a:solidFill>
              <a:latin typeface="仿宋" panose="02010609060101010101" charset="-122"/>
              <a:ea typeface="仿宋" panose="02010609060101010101" charset="-122"/>
            </a:endParaRPr>
          </a:p>
        </p:txBody>
      </p:sp>
    </p:spTree>
    <p:custDataLst>
      <p:tags r:id="rId7"/>
    </p:custDataLst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1">
          <a:blip r:embed="rId6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2"/>
          <p:cNvSpPr>
            <a:spLocks noGrp="1"/>
          </p:cNvSpPr>
          <p:nvPr>
            <p:custDataLst>
              <p:tags r:id="rId3"/>
            </p:custDataLst>
          </p:nvPr>
        </p:nvSpPr>
        <p:spPr>
          <a:xfrm>
            <a:off x="1281600" y="770410"/>
            <a:ext cx="9626400" cy="723600"/>
          </a:xfrm>
          <a:prstGeom prst="rect">
            <a:avLst/>
          </a:prstGeom>
        </p:spPr>
        <p:txBody>
          <a:bodyPr vert="horz" lIns="90170" tIns="46990" rIns="90170" bIns="4699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buNone/>
              <a:defRPr sz="3200" b="1" u="none" strike="noStrike" kern="1200" cap="none" spc="100" normalizeH="0" baseline="0">
                <a:gradFill>
                  <a:gsLst>
                    <a:gs pos="0">
                      <a:schemeClr val="accent3"/>
                    </a:gs>
                    <a:gs pos="100000">
                      <a:schemeClr val="accent1"/>
                    </a:gs>
                  </a:gsLst>
                  <a:lin ang="6599999" scaled="0"/>
                </a:gradFill>
                <a:uFillTx/>
                <a:latin typeface="Arial" pitchFamily="34" charset="0"/>
                <a:ea typeface="微软雅黑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zh-CN" sz="2400">
                <a:solidFill>
                  <a:schemeClr val="accent1"/>
                </a:solidFill>
                <a:latin typeface="仿宋" panose="02010609060101010101" charset="-122"/>
              </a:rPr>
              <a:t>基本内容</a:t>
            </a:r>
            <a:endParaRPr lang="zh-CN" altLang="zh-CN" sz="2400">
              <a:solidFill>
                <a:schemeClr val="accent1"/>
              </a:solidFill>
              <a:latin typeface="仿宋" panose="02010609060101010101" charset="-122"/>
            </a:endParaRPr>
          </a:p>
        </p:txBody>
      </p:sp>
      <p:sp>
        <p:nvSpPr>
          <p:cNvPr id="5" name="内容占位符 3" descr="7b0a202020202262756c6c6574223a20227b5c2263617465676f727949645c223a31303030352c5c2274656d706c61746549645c223a32303233313537337d220a7d0a"/>
          <p:cNvSpPr>
            <a:spLocks noGrp="1"/>
          </p:cNvSpPr>
          <p:nvPr>
            <p:custDataLst>
              <p:tags r:id="rId4"/>
            </p:custDataLst>
          </p:nvPr>
        </p:nvSpPr>
        <p:spPr>
          <a:xfrm>
            <a:off x="1281113" y="1465735"/>
            <a:ext cx="9626600" cy="3445200"/>
          </a:xfrm>
          <a:prstGeom prst="rect">
            <a:avLst/>
          </a:prstGeom>
        </p:spPr>
        <p:txBody>
          <a:bodyPr vert="horz" lIns="90170" tIns="46990" rIns="90170" bIns="46990" rtlCol="0" anchor="ctr" anchorCtr="0">
            <a:normAutofit/>
          </a:bodyPr>
          <a:lstStyle>
            <a:defPPr>
              <a:defRPr lang="zh-CN"/>
            </a:defPPr>
            <a:lvl1pPr marL="2286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1pPr>
            <a:lvl2pPr marL="6858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tabLst>
                <a:tab pos="1609725"/>
              </a:tabLst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2pPr>
            <a:lvl3pPr marL="11430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3pPr>
            <a:lvl4pPr marL="16002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4pPr>
            <a:lvl5pPr marL="20574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457200">
              <a:lnSpc>
                <a:spcPct val="140000"/>
              </a:lnSpc>
              <a:buBlip>
                <a:blip r:embed="rId5"/>
              </a:buBlip>
            </a:pPr>
            <a:r>
              <a:rPr lang="zh-CN" altLang="en-US" sz="2000">
                <a:solidFill>
                  <a:schemeClr val="tx1">
                    <a:lumMod val="85000"/>
                    <a:lumOff val="15000"/>
                  </a:schemeClr>
                </a:solidFill>
                <a:latin typeface="仿宋" panose="02010609060101010101" charset="-122"/>
                <a:ea typeface="仿宋" panose="02010609060101010101" charset="-122"/>
              </a:rPr>
              <a:t>两宋宗室词指的是在两宋时期，由皇室成员、宗室成员等创作的歌词。这些歌词内容广泛，题材丰富，既包括抒发个人情感的山水田园之词，又包括描绘宫廷生活、政治事件的词作。两宋宗室词的创作始于北宋初期，盛行于南宋，对后世词学发展产生了深远影响。</a:t>
            </a:r>
            <a:endParaRPr lang="zh-CN" altLang="en-US" sz="2000">
              <a:solidFill>
                <a:schemeClr val="tx1">
                  <a:lumMod val="85000"/>
                  <a:lumOff val="15000"/>
                </a:schemeClr>
              </a:solidFill>
              <a:latin typeface="仿宋" panose="02010609060101010101" charset="-122"/>
              <a:ea typeface="仿宋" panose="02010609060101010101" charset="-122"/>
            </a:endParaRPr>
          </a:p>
        </p:txBody>
      </p:sp>
    </p:spTree>
    <p:custDataLst>
      <p:tags r:id="rId7"/>
    </p:custDataLst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1">
          <a:blip r:embed="rId6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2"/>
          <p:cNvSpPr>
            <a:spLocks noGrp="1"/>
          </p:cNvSpPr>
          <p:nvPr>
            <p:custDataLst>
              <p:tags r:id="rId3"/>
            </p:custDataLst>
          </p:nvPr>
        </p:nvSpPr>
        <p:spPr>
          <a:xfrm>
            <a:off x="1281600" y="770410"/>
            <a:ext cx="9626400" cy="723600"/>
          </a:xfrm>
          <a:prstGeom prst="rect">
            <a:avLst/>
          </a:prstGeom>
        </p:spPr>
        <p:txBody>
          <a:bodyPr vert="horz" lIns="90170" tIns="46990" rIns="90170" bIns="4699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buNone/>
              <a:defRPr sz="3200" b="1" u="none" strike="noStrike" kern="1200" cap="none" spc="100" normalizeH="0" baseline="0">
                <a:gradFill>
                  <a:gsLst>
                    <a:gs pos="0">
                      <a:schemeClr val="accent3"/>
                    </a:gs>
                    <a:gs pos="100000">
                      <a:schemeClr val="accent1"/>
                    </a:gs>
                  </a:gsLst>
                  <a:lin ang="6599999" scaled="0"/>
                </a:gradFill>
                <a:uFillTx/>
                <a:latin typeface="Arial" pitchFamily="34" charset="0"/>
                <a:ea typeface="微软雅黑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zh-CN" sz="2400">
                <a:solidFill>
                  <a:schemeClr val="accent1"/>
                </a:solidFill>
                <a:latin typeface="仿宋" panose="02010609060101010101" charset="-122"/>
              </a:rPr>
              <a:t>基本内容</a:t>
            </a:r>
            <a:endParaRPr lang="zh-CN" altLang="zh-CN" sz="2400">
              <a:solidFill>
                <a:schemeClr val="accent1"/>
              </a:solidFill>
              <a:latin typeface="仿宋" panose="02010609060101010101" charset="-122"/>
            </a:endParaRPr>
          </a:p>
        </p:txBody>
      </p:sp>
      <p:sp>
        <p:nvSpPr>
          <p:cNvPr id="5" name="内容占位符 3" descr="7b0a202020202262756c6c6574223a20227b5c2263617465676f727949645c223a31303030352c5c2274656d706c61746549645c223a32303233313537337d220a7d0a"/>
          <p:cNvSpPr>
            <a:spLocks noGrp="1"/>
          </p:cNvSpPr>
          <p:nvPr>
            <p:custDataLst>
              <p:tags r:id="rId4"/>
            </p:custDataLst>
          </p:nvPr>
        </p:nvSpPr>
        <p:spPr>
          <a:xfrm>
            <a:off x="1281113" y="1465735"/>
            <a:ext cx="9626600" cy="3445200"/>
          </a:xfrm>
          <a:prstGeom prst="rect">
            <a:avLst/>
          </a:prstGeom>
        </p:spPr>
        <p:txBody>
          <a:bodyPr vert="horz" lIns="90170" tIns="46990" rIns="90170" bIns="46990" rtlCol="0" anchor="ctr" anchorCtr="0">
            <a:normAutofit/>
          </a:bodyPr>
          <a:lstStyle>
            <a:defPPr>
              <a:defRPr lang="zh-CN"/>
            </a:defPPr>
            <a:lvl1pPr marL="2286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1pPr>
            <a:lvl2pPr marL="6858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tabLst>
                <a:tab pos="1609725"/>
              </a:tabLst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2pPr>
            <a:lvl3pPr marL="11430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3pPr>
            <a:lvl4pPr marL="16002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4pPr>
            <a:lvl5pPr marL="20574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457200">
              <a:lnSpc>
                <a:spcPct val="140000"/>
              </a:lnSpc>
              <a:buBlip>
                <a:blip r:embed="rId5"/>
              </a:buBlip>
            </a:pPr>
            <a:r>
              <a:rPr lang="zh-CN" altLang="en-US" sz="2000">
                <a:solidFill>
                  <a:schemeClr val="tx1">
                    <a:lumMod val="85000"/>
                    <a:lumOff val="15000"/>
                  </a:schemeClr>
                </a:solidFill>
                <a:latin typeface="仿宋" panose="02010609060101010101" charset="-122"/>
                <a:ea typeface="仿宋" panose="02010609060101010101" charset="-122"/>
              </a:rPr>
              <a:t>在两宋宗室词的创作背景和历史背景方面，我们可以看到，这一时期的社会环境对宗室词的创作产生了深刻影响。北宋初期，词作为一种新兴的文学形式逐渐受到重视，与诗并列为当时文学的两大支柱。南宋时期，由于政治局势的紧张和民族矛盾的加</a:t>
            </a:r>
            <a:endParaRPr lang="zh-CN" altLang="en-US" sz="2000">
              <a:solidFill>
                <a:schemeClr val="tx1">
                  <a:lumMod val="85000"/>
                  <a:lumOff val="15000"/>
                </a:schemeClr>
              </a:solidFill>
              <a:latin typeface="仿宋" panose="02010609060101010101" charset="-122"/>
              <a:ea typeface="仿宋" panose="02010609060101010101" charset="-122"/>
            </a:endParaRPr>
          </a:p>
        </p:txBody>
      </p:sp>
    </p:spTree>
    <p:custDataLst>
      <p:tags r:id="rId7"/>
    </p:custDataLst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1">
          <a:blip r:embed="rId6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2"/>
          <p:cNvSpPr>
            <a:spLocks noGrp="1"/>
          </p:cNvSpPr>
          <p:nvPr>
            <p:custDataLst>
              <p:tags r:id="rId3"/>
            </p:custDataLst>
          </p:nvPr>
        </p:nvSpPr>
        <p:spPr>
          <a:xfrm>
            <a:off x="1281600" y="770410"/>
            <a:ext cx="9626400" cy="723600"/>
          </a:xfrm>
          <a:prstGeom prst="rect">
            <a:avLst/>
          </a:prstGeom>
        </p:spPr>
        <p:txBody>
          <a:bodyPr vert="horz" lIns="90170" tIns="46990" rIns="90170" bIns="4699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buNone/>
              <a:defRPr sz="3200" b="1" u="none" strike="noStrike" kern="1200" cap="none" spc="100" normalizeH="0" baseline="0">
                <a:gradFill>
                  <a:gsLst>
                    <a:gs pos="0">
                      <a:schemeClr val="accent3"/>
                    </a:gs>
                    <a:gs pos="100000">
                      <a:schemeClr val="accent1"/>
                    </a:gs>
                  </a:gsLst>
                  <a:lin ang="6599999" scaled="0"/>
                </a:gradFill>
                <a:uFillTx/>
                <a:latin typeface="Arial" pitchFamily="34" charset="0"/>
                <a:ea typeface="微软雅黑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zh-CN" sz="2400">
                <a:solidFill>
                  <a:schemeClr val="accent1"/>
                </a:solidFill>
                <a:latin typeface="仿宋" panose="02010609060101010101" charset="-122"/>
              </a:rPr>
              <a:t>基本内容</a:t>
            </a:r>
            <a:endParaRPr lang="zh-CN" altLang="zh-CN" sz="2400">
              <a:solidFill>
                <a:schemeClr val="accent1"/>
              </a:solidFill>
              <a:latin typeface="仿宋" panose="02010609060101010101" charset="-122"/>
            </a:endParaRPr>
          </a:p>
        </p:txBody>
      </p:sp>
      <p:sp>
        <p:nvSpPr>
          <p:cNvPr id="5" name="内容占位符 3" descr="7b0a202020202262756c6c6574223a20227b5c2263617465676f727949645c223a31303030352c5c2274656d706c61746549645c223a32303233313537337d220a7d0a"/>
          <p:cNvSpPr>
            <a:spLocks noGrp="1"/>
          </p:cNvSpPr>
          <p:nvPr>
            <p:custDataLst>
              <p:tags r:id="rId4"/>
            </p:custDataLst>
          </p:nvPr>
        </p:nvSpPr>
        <p:spPr>
          <a:xfrm>
            <a:off x="1281113" y="1465735"/>
            <a:ext cx="9626600" cy="3445200"/>
          </a:xfrm>
          <a:prstGeom prst="rect">
            <a:avLst/>
          </a:prstGeom>
        </p:spPr>
        <p:txBody>
          <a:bodyPr vert="horz" lIns="90170" tIns="46990" rIns="90170" bIns="46990" rtlCol="0" anchor="ctr" anchorCtr="0">
            <a:normAutofit/>
          </a:bodyPr>
          <a:lstStyle>
            <a:defPPr>
              <a:defRPr lang="zh-CN"/>
            </a:defPPr>
            <a:lvl1pPr marL="2286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1pPr>
            <a:lvl2pPr marL="6858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tabLst>
                <a:tab pos="1609725"/>
              </a:tabLst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2pPr>
            <a:lvl3pPr marL="11430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3pPr>
            <a:lvl4pPr marL="16002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4pPr>
            <a:lvl5pPr marL="20574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457200">
              <a:lnSpc>
                <a:spcPct val="140000"/>
              </a:lnSpc>
              <a:buBlip>
                <a:blip r:embed="rId5"/>
              </a:buBlip>
            </a:pPr>
            <a:r>
              <a:rPr lang="zh-CN" altLang="en-US" sz="2000">
                <a:solidFill>
                  <a:schemeClr val="tx1">
                    <a:lumMod val="85000"/>
                    <a:lumOff val="15000"/>
                  </a:schemeClr>
                </a:solidFill>
                <a:latin typeface="仿宋" panose="02010609060101010101" charset="-122"/>
                <a:ea typeface="仿宋" panose="02010609060101010101" charset="-122"/>
              </a:rPr>
              <a:t>剧，词作的内容和主题更加丰富，宗室词也得到了进一步的发展。</a:t>
            </a:r>
            <a:endParaRPr lang="zh-CN" altLang="en-US" sz="2000">
              <a:solidFill>
                <a:schemeClr val="tx1">
                  <a:lumMod val="85000"/>
                  <a:lumOff val="15000"/>
                </a:schemeClr>
              </a:solidFill>
              <a:latin typeface="仿宋" panose="02010609060101010101" charset="-122"/>
              <a:ea typeface="仿宋" panose="02010609060101010101" charset="-122"/>
            </a:endParaRPr>
          </a:p>
        </p:txBody>
      </p:sp>
    </p:spTree>
    <p:custDataLst>
      <p:tags r:id="rId7"/>
    </p:custDataLst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1">
          <a:blip r:embed="rId6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2"/>
          <p:cNvSpPr>
            <a:spLocks noGrp="1"/>
          </p:cNvSpPr>
          <p:nvPr>
            <p:custDataLst>
              <p:tags r:id="rId3"/>
            </p:custDataLst>
          </p:nvPr>
        </p:nvSpPr>
        <p:spPr>
          <a:xfrm>
            <a:off x="1281600" y="770410"/>
            <a:ext cx="9626400" cy="723600"/>
          </a:xfrm>
          <a:prstGeom prst="rect">
            <a:avLst/>
          </a:prstGeom>
        </p:spPr>
        <p:txBody>
          <a:bodyPr vert="horz" lIns="90170" tIns="46990" rIns="90170" bIns="4699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buNone/>
              <a:defRPr sz="3200" b="1" u="none" strike="noStrike" kern="1200" cap="none" spc="100" normalizeH="0" baseline="0">
                <a:gradFill>
                  <a:gsLst>
                    <a:gs pos="0">
                      <a:schemeClr val="accent3"/>
                    </a:gs>
                    <a:gs pos="100000">
                      <a:schemeClr val="accent1"/>
                    </a:gs>
                  </a:gsLst>
                  <a:lin ang="6599999" scaled="0"/>
                </a:gradFill>
                <a:uFillTx/>
                <a:latin typeface="Arial" pitchFamily="34" charset="0"/>
                <a:ea typeface="微软雅黑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zh-CN" sz="2400">
                <a:solidFill>
                  <a:schemeClr val="accent1"/>
                </a:solidFill>
                <a:latin typeface="仿宋" panose="02010609060101010101" charset="-122"/>
              </a:rPr>
              <a:t>基本内容</a:t>
            </a:r>
            <a:endParaRPr lang="zh-CN" altLang="zh-CN" sz="2400">
              <a:solidFill>
                <a:schemeClr val="accent1"/>
              </a:solidFill>
              <a:latin typeface="仿宋" panose="02010609060101010101" charset="-122"/>
            </a:endParaRPr>
          </a:p>
        </p:txBody>
      </p:sp>
      <p:sp>
        <p:nvSpPr>
          <p:cNvPr id="5" name="内容占位符 3" descr="7b0a202020202262756c6c6574223a20227b5c2263617465676f727949645c223a31303030352c5c2274656d706c61746549645c223a32303233313537337d220a7d0a"/>
          <p:cNvSpPr>
            <a:spLocks noGrp="1"/>
          </p:cNvSpPr>
          <p:nvPr>
            <p:custDataLst>
              <p:tags r:id="rId4"/>
            </p:custDataLst>
          </p:nvPr>
        </p:nvSpPr>
        <p:spPr>
          <a:xfrm>
            <a:off x="1281113" y="1465735"/>
            <a:ext cx="9626600" cy="3445200"/>
          </a:xfrm>
          <a:prstGeom prst="rect">
            <a:avLst/>
          </a:prstGeom>
        </p:spPr>
        <p:txBody>
          <a:bodyPr vert="horz" lIns="90170" tIns="46990" rIns="90170" bIns="46990" rtlCol="0" anchor="ctr" anchorCtr="0">
            <a:normAutofit/>
          </a:bodyPr>
          <a:lstStyle>
            <a:defPPr>
              <a:defRPr lang="zh-CN"/>
            </a:defPPr>
            <a:lvl1pPr marL="2286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1pPr>
            <a:lvl2pPr marL="6858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tabLst>
                <a:tab pos="1609725"/>
              </a:tabLst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2pPr>
            <a:lvl3pPr marL="11430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3pPr>
            <a:lvl4pPr marL="16002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4pPr>
            <a:lvl5pPr marL="20574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457200">
              <a:lnSpc>
                <a:spcPct val="140000"/>
              </a:lnSpc>
              <a:buBlip>
                <a:blip r:embed="rId5"/>
              </a:buBlip>
            </a:pPr>
            <a:r>
              <a:rPr lang="zh-CN" altLang="en-US" sz="2000">
                <a:solidFill>
                  <a:schemeClr val="tx1">
                    <a:lumMod val="85000"/>
                    <a:lumOff val="15000"/>
                  </a:schemeClr>
                </a:solidFill>
                <a:latin typeface="仿宋" panose="02010609060101010101" charset="-122"/>
                <a:ea typeface="仿宋" panose="02010609060101010101" charset="-122"/>
              </a:rPr>
              <a:t>在题材和内容方面，两宋宗室词涵盖了多个领域。其中，表现山水田园之美的词作占据了相当一部分数量。这些词作往往以自然景观为背景，通过抒发作者对自然美景的赞叹与欣赏，表达其对隐逸生活的向往。此外，描绘宫廷生活、政治事件的词作也</a:t>
            </a:r>
            <a:endParaRPr lang="zh-CN" altLang="en-US" sz="2000">
              <a:solidFill>
                <a:schemeClr val="tx1">
                  <a:lumMod val="85000"/>
                  <a:lumOff val="15000"/>
                </a:schemeClr>
              </a:solidFill>
              <a:latin typeface="仿宋" panose="02010609060101010101" charset="-122"/>
              <a:ea typeface="仿宋" panose="02010609060101010101" charset="-122"/>
            </a:endParaRPr>
          </a:p>
        </p:txBody>
      </p:sp>
    </p:spTree>
    <p:custDataLst>
      <p:tags r:id="rId7"/>
    </p:custDataLst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1">
          <a:blip r:embed="rId6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2"/>
          <p:cNvSpPr>
            <a:spLocks noGrp="1"/>
          </p:cNvSpPr>
          <p:nvPr>
            <p:custDataLst>
              <p:tags r:id="rId3"/>
            </p:custDataLst>
          </p:nvPr>
        </p:nvSpPr>
        <p:spPr>
          <a:xfrm>
            <a:off x="1281600" y="770410"/>
            <a:ext cx="9626400" cy="723600"/>
          </a:xfrm>
          <a:prstGeom prst="rect">
            <a:avLst/>
          </a:prstGeom>
        </p:spPr>
        <p:txBody>
          <a:bodyPr vert="horz" lIns="90170" tIns="46990" rIns="90170" bIns="4699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buNone/>
              <a:defRPr sz="3200" b="1" u="none" strike="noStrike" kern="1200" cap="none" spc="100" normalizeH="0" baseline="0">
                <a:gradFill>
                  <a:gsLst>
                    <a:gs pos="0">
                      <a:schemeClr val="accent3"/>
                    </a:gs>
                    <a:gs pos="100000">
                      <a:schemeClr val="accent1"/>
                    </a:gs>
                  </a:gsLst>
                  <a:lin ang="6599999" scaled="0"/>
                </a:gradFill>
                <a:uFillTx/>
                <a:latin typeface="Arial" pitchFamily="34" charset="0"/>
                <a:ea typeface="微软雅黑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zh-CN" sz="2400">
                <a:solidFill>
                  <a:schemeClr val="accent1"/>
                </a:solidFill>
                <a:latin typeface="仿宋" panose="02010609060101010101" charset="-122"/>
              </a:rPr>
              <a:t>基本内容</a:t>
            </a:r>
            <a:endParaRPr lang="zh-CN" altLang="zh-CN" sz="2400">
              <a:solidFill>
                <a:schemeClr val="accent1"/>
              </a:solidFill>
              <a:latin typeface="仿宋" panose="02010609060101010101" charset="-122"/>
            </a:endParaRPr>
          </a:p>
        </p:txBody>
      </p:sp>
      <p:sp>
        <p:nvSpPr>
          <p:cNvPr id="5" name="内容占位符 3" descr="7b0a202020202262756c6c6574223a20227b5c2263617465676f727949645c223a31303030352c5c2274656d706c61746549645c223a32303233313537337d220a7d0a"/>
          <p:cNvSpPr>
            <a:spLocks noGrp="1"/>
          </p:cNvSpPr>
          <p:nvPr>
            <p:custDataLst>
              <p:tags r:id="rId4"/>
            </p:custDataLst>
          </p:nvPr>
        </p:nvSpPr>
        <p:spPr>
          <a:xfrm>
            <a:off x="1281113" y="1465735"/>
            <a:ext cx="9626600" cy="3445200"/>
          </a:xfrm>
          <a:prstGeom prst="rect">
            <a:avLst/>
          </a:prstGeom>
        </p:spPr>
        <p:txBody>
          <a:bodyPr vert="horz" lIns="90170" tIns="46990" rIns="90170" bIns="46990" rtlCol="0" anchor="ctr" anchorCtr="0">
            <a:normAutofit/>
          </a:bodyPr>
          <a:lstStyle>
            <a:defPPr>
              <a:defRPr lang="zh-CN"/>
            </a:defPPr>
            <a:lvl1pPr marL="2286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1pPr>
            <a:lvl2pPr marL="6858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tabLst>
                <a:tab pos="1609725"/>
              </a:tabLst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2pPr>
            <a:lvl3pPr marL="11430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3pPr>
            <a:lvl4pPr marL="16002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4pPr>
            <a:lvl5pPr marL="20574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457200">
              <a:lnSpc>
                <a:spcPct val="140000"/>
              </a:lnSpc>
              <a:buBlip>
                <a:blip r:embed="rId5"/>
              </a:buBlip>
            </a:pPr>
            <a:r>
              <a:rPr lang="zh-CN" altLang="en-US" sz="2000">
                <a:solidFill>
                  <a:schemeClr val="tx1">
                    <a:lumMod val="85000"/>
                    <a:lumOff val="15000"/>
                  </a:schemeClr>
                </a:solidFill>
                <a:latin typeface="仿宋" panose="02010609060101010101" charset="-122"/>
                <a:ea typeface="仿宋" panose="02010609060101010101" charset="-122"/>
              </a:rPr>
              <a:t>占有一定比例。这些词作或表达作者对宫廷斗争的厌倦，或反映他们对国家大事的和思考。</a:t>
            </a:r>
            <a:endParaRPr lang="zh-CN" altLang="en-US" sz="2000">
              <a:solidFill>
                <a:schemeClr val="tx1">
                  <a:lumMod val="85000"/>
                  <a:lumOff val="15000"/>
                </a:schemeClr>
              </a:solidFill>
              <a:latin typeface="仿宋" panose="02010609060101010101" charset="-122"/>
              <a:ea typeface="仿宋" panose="02010609060101010101" charset="-122"/>
            </a:endParaRPr>
          </a:p>
        </p:txBody>
      </p:sp>
    </p:spTree>
    <p:custDataLst>
      <p:tags r:id="rId7"/>
    </p:custDataLst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1">
          <a:blip r:embed="rId6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2"/>
          <p:cNvSpPr>
            <a:spLocks noGrp="1"/>
          </p:cNvSpPr>
          <p:nvPr>
            <p:custDataLst>
              <p:tags r:id="rId3"/>
            </p:custDataLst>
          </p:nvPr>
        </p:nvSpPr>
        <p:spPr>
          <a:xfrm>
            <a:off x="1281600" y="770410"/>
            <a:ext cx="9626400" cy="723600"/>
          </a:xfrm>
          <a:prstGeom prst="rect">
            <a:avLst/>
          </a:prstGeom>
        </p:spPr>
        <p:txBody>
          <a:bodyPr vert="horz" lIns="90170" tIns="46990" rIns="90170" bIns="4699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buNone/>
              <a:defRPr sz="3200" b="1" u="none" strike="noStrike" kern="1200" cap="none" spc="100" normalizeH="0" baseline="0">
                <a:gradFill>
                  <a:gsLst>
                    <a:gs pos="0">
                      <a:schemeClr val="accent3"/>
                    </a:gs>
                    <a:gs pos="100000">
                      <a:schemeClr val="accent1"/>
                    </a:gs>
                  </a:gsLst>
                  <a:lin ang="6599999" scaled="0"/>
                </a:gradFill>
                <a:uFillTx/>
                <a:latin typeface="Arial" pitchFamily="34" charset="0"/>
                <a:ea typeface="微软雅黑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zh-CN" sz="2400">
                <a:solidFill>
                  <a:schemeClr val="accent1"/>
                </a:solidFill>
                <a:latin typeface="仿宋" panose="02010609060101010101" charset="-122"/>
              </a:rPr>
              <a:t>基本内容</a:t>
            </a:r>
            <a:endParaRPr lang="zh-CN" altLang="zh-CN" sz="2400">
              <a:solidFill>
                <a:schemeClr val="accent1"/>
              </a:solidFill>
              <a:latin typeface="仿宋" panose="02010609060101010101" charset="-122"/>
            </a:endParaRPr>
          </a:p>
        </p:txBody>
      </p:sp>
      <p:sp>
        <p:nvSpPr>
          <p:cNvPr id="5" name="内容占位符 3" descr="7b0a202020202262756c6c6574223a20227b5c2263617465676f727949645c223a31303030352c5c2274656d706c61746549645c223a32303233313537337d220a7d0a"/>
          <p:cNvSpPr>
            <a:spLocks noGrp="1"/>
          </p:cNvSpPr>
          <p:nvPr>
            <p:custDataLst>
              <p:tags r:id="rId4"/>
            </p:custDataLst>
          </p:nvPr>
        </p:nvSpPr>
        <p:spPr>
          <a:xfrm>
            <a:off x="1281113" y="1465735"/>
            <a:ext cx="9626600" cy="3445200"/>
          </a:xfrm>
          <a:prstGeom prst="rect">
            <a:avLst/>
          </a:prstGeom>
        </p:spPr>
        <p:txBody>
          <a:bodyPr vert="horz" lIns="90170" tIns="46990" rIns="90170" bIns="46990" rtlCol="0" anchor="ctr" anchorCtr="0">
            <a:normAutofit/>
          </a:bodyPr>
          <a:lstStyle>
            <a:defPPr>
              <a:defRPr lang="zh-CN"/>
            </a:defPPr>
            <a:lvl1pPr marL="2286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1pPr>
            <a:lvl2pPr marL="6858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tabLst>
                <a:tab pos="1609725"/>
              </a:tabLst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2pPr>
            <a:lvl3pPr marL="11430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3pPr>
            <a:lvl4pPr marL="16002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4pPr>
            <a:lvl5pPr marL="20574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457200">
              <a:lnSpc>
                <a:spcPct val="140000"/>
              </a:lnSpc>
              <a:buBlip>
                <a:blip r:embed="rId5"/>
              </a:buBlip>
            </a:pPr>
            <a:r>
              <a:rPr lang="zh-CN" altLang="en-US" sz="2000">
                <a:solidFill>
                  <a:schemeClr val="tx1">
                    <a:lumMod val="85000"/>
                    <a:lumOff val="15000"/>
                  </a:schemeClr>
                </a:solidFill>
                <a:latin typeface="仿宋" panose="02010609060101010101" charset="-122"/>
                <a:ea typeface="仿宋" panose="02010609060101010101" charset="-122"/>
              </a:rPr>
              <a:t>在艺术特色和文学价值方面，两宋宗室词具有很高的成就。首先，宗室词的表现手法独特，语言优美，韵律和谐。这些词作以长短句的形式出现，通过运用各种修辞手法如比喻、拟人、夸张等，使词句既具有诗歌的韵味，又不失音乐的节奏感。</a:t>
            </a:r>
            <a:endParaRPr lang="zh-CN" altLang="en-US" sz="2000">
              <a:solidFill>
                <a:schemeClr val="tx1">
                  <a:lumMod val="85000"/>
                  <a:lumOff val="15000"/>
                </a:schemeClr>
              </a:solidFill>
              <a:latin typeface="仿宋" panose="02010609060101010101" charset="-122"/>
              <a:ea typeface="仿宋" panose="02010609060101010101" charset="-122"/>
            </a:endParaRPr>
          </a:p>
        </p:txBody>
      </p:sp>
    </p:spTree>
    <p:custDataLst>
      <p:tags r:id="rId7"/>
    </p:custDataLst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1">
          <a:blip r:embed="rId6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2"/>
          <p:cNvSpPr>
            <a:spLocks noGrp="1"/>
          </p:cNvSpPr>
          <p:nvPr>
            <p:custDataLst>
              <p:tags r:id="rId3"/>
            </p:custDataLst>
          </p:nvPr>
        </p:nvSpPr>
        <p:spPr>
          <a:xfrm>
            <a:off x="1281600" y="770410"/>
            <a:ext cx="9626400" cy="723600"/>
          </a:xfrm>
          <a:prstGeom prst="rect">
            <a:avLst/>
          </a:prstGeom>
        </p:spPr>
        <p:txBody>
          <a:bodyPr vert="horz" lIns="90170" tIns="46990" rIns="90170" bIns="4699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buNone/>
              <a:defRPr sz="3200" b="1" u="none" strike="noStrike" kern="1200" cap="none" spc="100" normalizeH="0" baseline="0">
                <a:gradFill>
                  <a:gsLst>
                    <a:gs pos="0">
                      <a:schemeClr val="accent3"/>
                    </a:gs>
                    <a:gs pos="100000">
                      <a:schemeClr val="accent1"/>
                    </a:gs>
                  </a:gsLst>
                  <a:lin ang="6599999" scaled="0"/>
                </a:gradFill>
                <a:uFillTx/>
                <a:latin typeface="Arial" pitchFamily="34" charset="0"/>
                <a:ea typeface="微软雅黑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zh-CN" sz="2400">
                <a:solidFill>
                  <a:schemeClr val="accent1"/>
                </a:solidFill>
                <a:latin typeface="仿宋" panose="02010609060101010101" charset="-122"/>
              </a:rPr>
              <a:t>基本内容</a:t>
            </a:r>
            <a:endParaRPr lang="zh-CN" altLang="zh-CN" sz="2400">
              <a:solidFill>
                <a:schemeClr val="accent1"/>
              </a:solidFill>
              <a:latin typeface="仿宋" panose="02010609060101010101" charset="-122"/>
            </a:endParaRPr>
          </a:p>
        </p:txBody>
      </p:sp>
      <p:sp>
        <p:nvSpPr>
          <p:cNvPr id="5" name="内容占位符 3" descr="7b0a202020202262756c6c6574223a20227b5c2263617465676f727949645c223a31303030352c5c2274656d706c61746549645c223a32303233313537337d220a7d0a"/>
          <p:cNvSpPr>
            <a:spLocks noGrp="1"/>
          </p:cNvSpPr>
          <p:nvPr>
            <p:custDataLst>
              <p:tags r:id="rId4"/>
            </p:custDataLst>
          </p:nvPr>
        </p:nvSpPr>
        <p:spPr>
          <a:xfrm>
            <a:off x="1281113" y="1465735"/>
            <a:ext cx="9626600" cy="3445200"/>
          </a:xfrm>
          <a:prstGeom prst="rect">
            <a:avLst/>
          </a:prstGeom>
        </p:spPr>
        <p:txBody>
          <a:bodyPr vert="horz" lIns="90170" tIns="46990" rIns="90170" bIns="46990" rtlCol="0" anchor="ctr" anchorCtr="0">
            <a:normAutofit/>
          </a:bodyPr>
          <a:lstStyle>
            <a:defPPr>
              <a:defRPr lang="zh-CN"/>
            </a:defPPr>
            <a:lvl1pPr marL="2286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1pPr>
            <a:lvl2pPr marL="6858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tabLst>
                <a:tab pos="1609725"/>
              </a:tabLst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2pPr>
            <a:lvl3pPr marL="11430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3pPr>
            <a:lvl4pPr marL="16002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4pPr>
            <a:lvl5pPr marL="20574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457200">
              <a:lnSpc>
                <a:spcPct val="140000"/>
              </a:lnSpc>
              <a:buBlip>
                <a:blip r:embed="rId5"/>
              </a:buBlip>
            </a:pPr>
            <a:r>
              <a:rPr lang="zh-CN" altLang="en-US" sz="2000">
                <a:solidFill>
                  <a:schemeClr val="tx1">
                    <a:lumMod val="85000"/>
                    <a:lumOff val="15000"/>
                  </a:schemeClr>
                </a:solidFill>
                <a:latin typeface="仿宋" panose="02010609060101010101" charset="-122"/>
                <a:ea typeface="仿宋" panose="02010609060101010101" charset="-122"/>
              </a:rPr>
              <a:t>其次，宗室词的情感表达真挚，具有强烈的感染力。这些词作既有对自然美景的赞美，又有对宫廷生活的描绘，还有对国家大事的和思考。这些词作以其真挚的情感和深刻的内涵，打动了无数读者的心弦。</a:t>
            </a:r>
            <a:endParaRPr lang="zh-CN" altLang="en-US" sz="2000">
              <a:solidFill>
                <a:schemeClr val="tx1">
                  <a:lumMod val="85000"/>
                  <a:lumOff val="15000"/>
                </a:schemeClr>
              </a:solidFill>
              <a:latin typeface="仿宋" panose="02010609060101010101" charset="-122"/>
              <a:ea typeface="仿宋" panose="02010609060101010101" charset="-122"/>
            </a:endParaRPr>
          </a:p>
        </p:txBody>
      </p:sp>
    </p:spTree>
    <p:custDataLst>
      <p:tags r:id="rId7"/>
    </p:custDataLst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1">
          <a:blip r:embed="rId6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2"/>
          <p:cNvSpPr>
            <a:spLocks noGrp="1"/>
          </p:cNvSpPr>
          <p:nvPr>
            <p:custDataLst>
              <p:tags r:id="rId3"/>
            </p:custDataLst>
          </p:nvPr>
        </p:nvSpPr>
        <p:spPr>
          <a:xfrm>
            <a:off x="1281600" y="770410"/>
            <a:ext cx="9626400" cy="723600"/>
          </a:xfrm>
          <a:prstGeom prst="rect">
            <a:avLst/>
          </a:prstGeom>
        </p:spPr>
        <p:txBody>
          <a:bodyPr vert="horz" lIns="90170" tIns="46990" rIns="90170" bIns="4699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buNone/>
              <a:defRPr sz="3200" b="1" u="none" strike="noStrike" kern="1200" cap="none" spc="100" normalizeH="0" baseline="0">
                <a:gradFill>
                  <a:gsLst>
                    <a:gs pos="0">
                      <a:schemeClr val="accent3"/>
                    </a:gs>
                    <a:gs pos="100000">
                      <a:schemeClr val="accent1"/>
                    </a:gs>
                  </a:gsLst>
                  <a:lin ang="6599999" scaled="0"/>
                </a:gradFill>
                <a:uFillTx/>
                <a:latin typeface="Arial" pitchFamily="34" charset="0"/>
                <a:ea typeface="微软雅黑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zh-CN" sz="2400">
                <a:solidFill>
                  <a:schemeClr val="accent1"/>
                </a:solidFill>
                <a:latin typeface="仿宋" panose="02010609060101010101" charset="-122"/>
              </a:rPr>
              <a:t>基本内容</a:t>
            </a:r>
            <a:endParaRPr lang="zh-CN" altLang="zh-CN" sz="2400">
              <a:solidFill>
                <a:schemeClr val="accent1"/>
              </a:solidFill>
              <a:latin typeface="仿宋" panose="02010609060101010101" charset="-122"/>
            </a:endParaRPr>
          </a:p>
        </p:txBody>
      </p:sp>
      <p:sp>
        <p:nvSpPr>
          <p:cNvPr id="5" name="内容占位符 3" descr="7b0a202020202262756c6c6574223a20227b5c2263617465676f727949645c223a31303030352c5c2274656d706c61746549645c223a32303233313537337d220a7d0a"/>
          <p:cNvSpPr>
            <a:spLocks noGrp="1"/>
          </p:cNvSpPr>
          <p:nvPr>
            <p:custDataLst>
              <p:tags r:id="rId4"/>
            </p:custDataLst>
          </p:nvPr>
        </p:nvSpPr>
        <p:spPr>
          <a:xfrm>
            <a:off x="1281113" y="1465735"/>
            <a:ext cx="9626600" cy="3445200"/>
          </a:xfrm>
          <a:prstGeom prst="rect">
            <a:avLst/>
          </a:prstGeom>
        </p:spPr>
        <p:txBody>
          <a:bodyPr vert="horz" lIns="90170" tIns="46990" rIns="90170" bIns="46990" rtlCol="0" anchor="ctr" anchorCtr="0">
            <a:normAutofit/>
          </a:bodyPr>
          <a:lstStyle>
            <a:defPPr>
              <a:defRPr lang="zh-CN"/>
            </a:defPPr>
            <a:lvl1pPr marL="2286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1pPr>
            <a:lvl2pPr marL="6858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tabLst>
                <a:tab pos="1609725"/>
              </a:tabLst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2pPr>
            <a:lvl3pPr marL="11430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3pPr>
            <a:lvl4pPr marL="16002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4pPr>
            <a:lvl5pPr marL="20574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457200">
              <a:lnSpc>
                <a:spcPct val="140000"/>
              </a:lnSpc>
              <a:buBlip>
                <a:blip r:embed="rId5"/>
              </a:buBlip>
            </a:pPr>
            <a:r>
              <a:rPr lang="zh-CN" altLang="en-US" sz="2000">
                <a:solidFill>
                  <a:schemeClr val="tx1">
                    <a:lumMod val="85000"/>
                    <a:lumOff val="15000"/>
                  </a:schemeClr>
                </a:solidFill>
                <a:latin typeface="仿宋" panose="02010609060101010101" charset="-122"/>
                <a:ea typeface="仿宋" panose="02010609060101010101" charset="-122"/>
              </a:rPr>
              <a:t>最后，两宋宗室词在文学史上占据了重要的地位。它们不仅为后世提供了丰富的艺术借鉴，还为中国古典诗词的发展做出了巨大贡献。通过对两宋宗室词的研究，我们可以深入了解这一时期社会文化的特点，探索词这种文学形式的发展轨迹，为今天的文学创作提供有益的启示。</a:t>
            </a:r>
            <a:endParaRPr lang="zh-CN" altLang="en-US" sz="2000">
              <a:solidFill>
                <a:schemeClr val="tx1">
                  <a:lumMod val="85000"/>
                  <a:lumOff val="15000"/>
                </a:schemeClr>
              </a:solidFill>
              <a:latin typeface="仿宋" panose="02010609060101010101" charset="-122"/>
              <a:ea typeface="仿宋" panose="02010609060101010101" charset="-122"/>
            </a:endParaRPr>
          </a:p>
        </p:txBody>
      </p:sp>
    </p:spTree>
    <p:custDataLst>
      <p:tags r:id="rId7"/>
    </p:custDataLst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1">
          <a:blip r:embed="rId6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2"/>
          <p:cNvSpPr>
            <a:spLocks noGrp="1"/>
          </p:cNvSpPr>
          <p:nvPr>
            <p:custDataLst>
              <p:tags r:id="rId3"/>
            </p:custDataLst>
          </p:nvPr>
        </p:nvSpPr>
        <p:spPr>
          <a:xfrm>
            <a:off x="1281600" y="770410"/>
            <a:ext cx="9626400" cy="723600"/>
          </a:xfrm>
          <a:prstGeom prst="rect">
            <a:avLst/>
          </a:prstGeom>
        </p:spPr>
        <p:txBody>
          <a:bodyPr vert="horz" lIns="90170" tIns="46990" rIns="90170" bIns="4699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buNone/>
              <a:defRPr sz="3200" b="1" u="none" strike="noStrike" kern="1200" cap="none" spc="100" normalizeH="0" baseline="0">
                <a:gradFill>
                  <a:gsLst>
                    <a:gs pos="0">
                      <a:schemeClr val="accent3"/>
                    </a:gs>
                    <a:gs pos="100000">
                      <a:schemeClr val="accent1"/>
                    </a:gs>
                  </a:gsLst>
                  <a:lin ang="6599999" scaled="0"/>
                </a:gradFill>
                <a:uFillTx/>
                <a:latin typeface="Arial" pitchFamily="34" charset="0"/>
                <a:ea typeface="微软雅黑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zh-CN" sz="2400">
                <a:solidFill>
                  <a:schemeClr val="accent1"/>
                </a:solidFill>
                <a:latin typeface="仿宋" panose="02010609060101010101" charset="-122"/>
              </a:rPr>
              <a:t>基本内容</a:t>
            </a:r>
            <a:endParaRPr lang="zh-CN" altLang="zh-CN" sz="2400">
              <a:solidFill>
                <a:schemeClr val="accent1"/>
              </a:solidFill>
              <a:latin typeface="仿宋" panose="02010609060101010101" charset="-122"/>
            </a:endParaRPr>
          </a:p>
        </p:txBody>
      </p:sp>
      <p:sp>
        <p:nvSpPr>
          <p:cNvPr id="5" name="内容占位符 3" descr="7b0a202020202262756c6c6574223a20227b5c2263617465676f727949645c223a31303030352c5c2274656d706c61746549645c223a32303233313537337d220a7d0a"/>
          <p:cNvSpPr>
            <a:spLocks noGrp="1"/>
          </p:cNvSpPr>
          <p:nvPr>
            <p:custDataLst>
              <p:tags r:id="rId4"/>
            </p:custDataLst>
          </p:nvPr>
        </p:nvSpPr>
        <p:spPr>
          <a:xfrm>
            <a:off x="1281113" y="1465735"/>
            <a:ext cx="9626600" cy="3445200"/>
          </a:xfrm>
          <a:prstGeom prst="rect">
            <a:avLst/>
          </a:prstGeom>
        </p:spPr>
        <p:txBody>
          <a:bodyPr vert="horz" lIns="90170" tIns="46990" rIns="90170" bIns="46990" rtlCol="0" anchor="ctr" anchorCtr="0">
            <a:normAutofit/>
          </a:bodyPr>
          <a:lstStyle>
            <a:defPPr>
              <a:defRPr lang="zh-CN"/>
            </a:defPPr>
            <a:lvl1pPr marL="2286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1pPr>
            <a:lvl2pPr marL="6858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tabLst>
                <a:tab pos="1609725"/>
              </a:tabLst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2pPr>
            <a:lvl3pPr marL="11430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3pPr>
            <a:lvl4pPr marL="16002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4pPr>
            <a:lvl5pPr marL="20574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457200">
              <a:lnSpc>
                <a:spcPct val="140000"/>
              </a:lnSpc>
              <a:buBlip>
                <a:blip r:embed="rId5"/>
              </a:buBlip>
            </a:pPr>
            <a:r>
              <a:rPr lang="zh-CN" altLang="en-US" sz="2000">
                <a:solidFill>
                  <a:schemeClr val="tx1">
                    <a:lumMod val="85000"/>
                    <a:lumOff val="15000"/>
                  </a:schemeClr>
                </a:solidFill>
                <a:latin typeface="仿宋" panose="02010609060101010101" charset="-122"/>
                <a:ea typeface="仿宋" panose="02010609060101010101" charset="-122"/>
              </a:rPr>
              <a:t>综上所述，两宋宗室词作为一种独特的文学形式，具有丰富的题材、独特的艺术特色和极高的文学价值。通过对这一领域的研究，我们可以更好地理解两宋时期的社会文化背景，深入探索词这种文学形式的演变过程，并为今天的文学创作提供有益的借</a:t>
            </a:r>
            <a:endParaRPr lang="zh-CN" altLang="en-US" sz="2000">
              <a:solidFill>
                <a:schemeClr val="tx1">
                  <a:lumMod val="85000"/>
                  <a:lumOff val="15000"/>
                </a:schemeClr>
              </a:solidFill>
              <a:latin typeface="仿宋" panose="02010609060101010101" charset="-122"/>
              <a:ea typeface="仿宋" panose="02010609060101010101" charset="-122"/>
            </a:endParaRPr>
          </a:p>
        </p:txBody>
      </p:sp>
    </p:spTree>
    <p:custDataLst>
      <p:tags r:id="rId7"/>
    </p:custDataLst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1">
          <a:blip r:embed="rId6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2"/>
          <p:cNvSpPr>
            <a:spLocks noGrp="1"/>
          </p:cNvSpPr>
          <p:nvPr>
            <p:custDataLst>
              <p:tags r:id="rId3"/>
            </p:custDataLst>
          </p:nvPr>
        </p:nvSpPr>
        <p:spPr>
          <a:xfrm>
            <a:off x="1281600" y="770410"/>
            <a:ext cx="9626400" cy="723600"/>
          </a:xfrm>
          <a:prstGeom prst="rect">
            <a:avLst/>
          </a:prstGeom>
        </p:spPr>
        <p:txBody>
          <a:bodyPr vert="horz" lIns="90170" tIns="46990" rIns="90170" bIns="4699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buNone/>
              <a:defRPr sz="3200" b="1" u="none" strike="noStrike" kern="1200" cap="none" spc="100" normalizeH="0" baseline="0">
                <a:gradFill>
                  <a:gsLst>
                    <a:gs pos="0">
                      <a:schemeClr val="accent3"/>
                    </a:gs>
                    <a:gs pos="100000">
                      <a:schemeClr val="accent1"/>
                    </a:gs>
                  </a:gsLst>
                  <a:lin ang="6599999" scaled="0"/>
                </a:gradFill>
                <a:uFillTx/>
                <a:latin typeface="Arial" pitchFamily="34" charset="0"/>
                <a:ea typeface="微软雅黑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zh-CN" sz="2400">
                <a:solidFill>
                  <a:schemeClr val="accent1"/>
                </a:solidFill>
                <a:latin typeface="仿宋" panose="02010609060101010101" charset="-122"/>
              </a:rPr>
              <a:t>基本内容</a:t>
            </a:r>
            <a:endParaRPr lang="zh-CN" altLang="zh-CN" sz="2400">
              <a:solidFill>
                <a:schemeClr val="accent1"/>
              </a:solidFill>
              <a:latin typeface="仿宋" panose="02010609060101010101" charset="-122"/>
            </a:endParaRPr>
          </a:p>
        </p:txBody>
      </p:sp>
      <p:sp>
        <p:nvSpPr>
          <p:cNvPr id="5" name="内容占位符 3" descr="7b0a202020202262756c6c6574223a20227b5c2263617465676f727949645c223a31303030352c5c2274656d706c61746549645c223a32303233313537337d220a7d0a"/>
          <p:cNvSpPr>
            <a:spLocks noGrp="1"/>
          </p:cNvSpPr>
          <p:nvPr>
            <p:custDataLst>
              <p:tags r:id="rId4"/>
            </p:custDataLst>
          </p:nvPr>
        </p:nvSpPr>
        <p:spPr>
          <a:xfrm>
            <a:off x="1281113" y="1465735"/>
            <a:ext cx="9626600" cy="3445200"/>
          </a:xfrm>
          <a:prstGeom prst="rect">
            <a:avLst/>
          </a:prstGeom>
        </p:spPr>
        <p:txBody>
          <a:bodyPr vert="horz" lIns="90170" tIns="46990" rIns="90170" bIns="46990" rtlCol="0" anchor="ctr" anchorCtr="0">
            <a:normAutofit/>
          </a:bodyPr>
          <a:lstStyle>
            <a:defPPr>
              <a:defRPr lang="zh-CN"/>
            </a:defPPr>
            <a:lvl1pPr marL="2286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1pPr>
            <a:lvl2pPr marL="6858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tabLst>
                <a:tab pos="1609725"/>
              </a:tabLst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2pPr>
            <a:lvl3pPr marL="11430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3pPr>
            <a:lvl4pPr marL="16002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4pPr>
            <a:lvl5pPr marL="20574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457200">
              <a:lnSpc>
                <a:spcPct val="140000"/>
              </a:lnSpc>
              <a:buBlip>
                <a:blip r:embed="rId5"/>
              </a:buBlip>
            </a:pPr>
            <a:r>
              <a:rPr lang="zh-CN" altLang="en-US" sz="2000">
                <a:solidFill>
                  <a:schemeClr val="tx1">
                    <a:lumMod val="85000"/>
                    <a:lumOff val="15000"/>
                  </a:schemeClr>
                </a:solidFill>
                <a:latin typeface="仿宋" panose="02010609060101010101" charset="-122"/>
                <a:ea typeface="仿宋" panose="02010609060101010101" charset="-122"/>
              </a:rPr>
              <a:t>鉴。然而，尽管目前对两宋宗室词的研究已经取得了一定的成果，但仍存在许多问题需要进一步探讨。例如，对于宗室词的创作思想、艺术手法等方面的研究尚不充分；对于宗室词在南宋时期的传播与影响也需要进一步深入研究。未来，对于两宋宗室词的研究将有望取得更多的突破和进展。</a:t>
            </a:r>
            <a:endParaRPr lang="zh-CN" altLang="en-US" sz="2000">
              <a:solidFill>
                <a:schemeClr val="tx1">
                  <a:lumMod val="85000"/>
                  <a:lumOff val="15000"/>
                </a:schemeClr>
              </a:solidFill>
              <a:latin typeface="仿宋" panose="02010609060101010101" charset="-122"/>
              <a:ea typeface="仿宋" panose="02010609060101010101" charset="-122"/>
            </a:endParaRPr>
          </a:p>
        </p:txBody>
      </p:sp>
    </p:spTree>
    <p:custDataLst>
      <p:tags r:id="rId7"/>
    </p:custDataLst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1">
          <a:blip r:embed="rId10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" name="矩形 5" descr="7b0a2020202022776f7264617274223a20227b5c2269645c223a32353030323735362c5c227469645c223a31333436397d220a7d0a"/>
          <p:cNvSpPr/>
          <p:nvPr>
            <p:custDataLst>
              <p:tags r:id="rId3"/>
            </p:custDataLst>
          </p:nvPr>
        </p:nvSpPr>
        <p:spPr>
          <a:xfrm>
            <a:off x="3544570" y="1744980"/>
            <a:ext cx="7566025" cy="2053590"/>
          </a:xfrm>
          <a:prstGeom prst="rect">
            <a:avLst/>
          </a:prstGeom>
        </p:spPr>
        <p:txBody>
          <a:bodyPr wrap="square" anchor="ctr" anchorCtr="0"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zh-CN" sz="4000" b="1">
                <a:solidFill>
                  <a:schemeClr val="accent1"/>
                </a:solidFill>
                <a:effectLst>
                  <a:outerShdw blurRad="38100" dist="25400" dir="5400000" algn="ctr" rotWithShape="0">
                    <a:srgbClr val="6E747A">
                      <a:alpha val="43000"/>
                    </a:srgbClr>
                  </a:outerShdw>
                </a:effectLst>
                <a:latin typeface="隶书" panose="02010509060101010101" pitchFamily="49" charset="-122"/>
                <a:ea typeface="隶书" panose="02010509060101010101" pitchFamily="49" charset="-122"/>
                <a:sym typeface="+mn-ea"/>
              </a:rPr>
              <a:t>参考内容</a:t>
            </a:r>
            <a:endParaRPr lang="zh-CN" altLang="zh-CN" sz="4000" b="1">
              <a:solidFill>
                <a:schemeClr val="accent1"/>
              </a:solidFill>
              <a:effectLst>
                <a:outerShdw blurRad="38100" dist="25400" dir="5400000" algn="ctr" rotWithShape="0">
                  <a:srgbClr val="6E747A">
                    <a:alpha val="43000"/>
                  </a:srgbClr>
                </a:outerShdw>
              </a:effectLst>
              <a:latin typeface="隶书" panose="02010509060101010101" pitchFamily="49" charset="-122"/>
              <a:ea typeface="隶书" panose="02010509060101010101" pitchFamily="49" charset="-122"/>
              <a:sym typeface="+mn-ea"/>
            </a:endParaRPr>
          </a:p>
        </p:txBody>
      </p:sp>
      <p:sp>
        <p:nvSpPr>
          <p:cNvPr id="7" name="椭圆 6"/>
          <p:cNvSpPr/>
          <p:nvPr>
            <p:custDataLst>
              <p:tags r:id="rId4"/>
            </p:custDataLst>
          </p:nvPr>
        </p:nvSpPr>
        <p:spPr>
          <a:xfrm>
            <a:off x="1315717" y="2042392"/>
            <a:ext cx="1623651" cy="1624779"/>
          </a:xfrm>
          <a:prstGeom prst="ellipse">
            <a:avLst/>
          </a:prstGeom>
          <a:solidFill>
            <a:schemeClr val="accent1"/>
          </a:solidFill>
          <a:ln>
            <a:noFill/>
          </a:ln>
        </p:spPr>
        <p:style>
          <a:lnRef idx="2">
            <a:srgbClr val="77D65E">
              <a:shade val="50000"/>
            </a:srgbClr>
          </a:lnRef>
          <a:fillRef idx="1">
            <a:srgbClr val="77D65E"/>
          </a:fillRef>
          <a:effectRef idx="0">
            <a:srgbClr val="77D65E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latin typeface="隶书" panose="02010509060101010101" pitchFamily="49" charset="-122"/>
              <a:ea typeface="微软雅黑"/>
              <a:cs typeface="隶书" panose="02010509060101010101" pitchFamily="49" charset="-122"/>
            </a:endParaRPr>
          </a:p>
        </p:txBody>
      </p:sp>
      <p:sp>
        <p:nvSpPr>
          <p:cNvPr id="44" name="圆角矩形 43"/>
          <p:cNvSpPr/>
          <p:nvPr>
            <p:custDataLst>
              <p:tags r:id="rId5"/>
            </p:custDataLst>
          </p:nvPr>
        </p:nvSpPr>
        <p:spPr>
          <a:xfrm>
            <a:off x="3235910" y="3886845"/>
            <a:ext cx="7822841" cy="156727"/>
          </a:xfrm>
          <a:prstGeom prst="roundRect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rgbClr val="77D65E">
              <a:shade val="50000"/>
            </a:srgbClr>
          </a:lnRef>
          <a:fillRef idx="1">
            <a:srgbClr val="77D65E"/>
          </a:fillRef>
          <a:effectRef idx="0">
            <a:srgbClr val="77D65E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latin typeface="隶书" panose="02010509060101010101" pitchFamily="49" charset="-122"/>
              <a:ea typeface="微软雅黑"/>
              <a:cs typeface="隶书" panose="02010509060101010101" pitchFamily="49" charset="-122"/>
            </a:endParaRPr>
          </a:p>
        </p:txBody>
      </p:sp>
      <p:sp>
        <p:nvSpPr>
          <p:cNvPr id="45" name="椭圆 44"/>
          <p:cNvSpPr/>
          <p:nvPr>
            <p:custDataLst>
              <p:tags r:id="rId6"/>
            </p:custDataLst>
          </p:nvPr>
        </p:nvSpPr>
        <p:spPr>
          <a:xfrm>
            <a:off x="1019175" y="1745850"/>
            <a:ext cx="2216735" cy="2216735"/>
          </a:xfrm>
          <a:prstGeom prst="ellipse">
            <a:avLst/>
          </a:prstGeom>
          <a:noFill/>
          <a:ln>
            <a:solidFill>
              <a:schemeClr val="accent1"/>
            </a:solidFill>
          </a:ln>
        </p:spPr>
        <p:style>
          <a:lnRef idx="2">
            <a:srgbClr val="77D65E">
              <a:shade val="50000"/>
            </a:srgbClr>
          </a:lnRef>
          <a:fillRef idx="1">
            <a:srgbClr val="77D65E"/>
          </a:fillRef>
          <a:effectRef idx="0">
            <a:srgbClr val="77D65E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latin typeface="隶书" panose="02010509060101010101" pitchFamily="49" charset="-122"/>
              <a:ea typeface="微软雅黑"/>
              <a:cs typeface="隶书" panose="02010509060101010101" pitchFamily="49" charset="-122"/>
            </a:endParaRPr>
          </a:p>
        </p:txBody>
      </p:sp>
      <p:pic>
        <p:nvPicPr>
          <p:cNvPr id="86" name="图片 85" descr="343435383036303b343532343136343bcfeec4bfb7b6cea7"/>
          <p:cNvPicPr>
            <a:picLocks noChangeAspect="1"/>
          </p:cNvPicPr>
          <p:nvPr>
            <p:custDataLst>
              <p:tags r:id="rId9"/>
            </p:custDataLst>
          </p:nvPr>
        </p:nvPicPr>
        <p:blipFill>
          <a:blip r:embed="rId7">
            <a:extLs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p:blipFill>
        <p:spPr>
          <a:xfrm>
            <a:off x="1720502" y="2447177"/>
            <a:ext cx="816336" cy="816336"/>
          </a:xfrm>
          <a:prstGeom prst="rect">
            <a:avLst/>
          </a:prstGeom>
        </p:spPr>
      </p:pic>
    </p:spTree>
    <p:custDataLst>
      <p:tags r:id="rId11"/>
    </p:custDataLst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1">
          <a:blip r:embed="rId10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" name="矩形 5" descr="7b0a2020202022776f7264617274223a20227b5c2269645c223a32353030323735362c5c227469645c223a31333436397d220a7d0a"/>
          <p:cNvSpPr/>
          <p:nvPr>
            <p:custDataLst>
              <p:tags r:id="rId3"/>
            </p:custDataLst>
          </p:nvPr>
        </p:nvSpPr>
        <p:spPr>
          <a:xfrm>
            <a:off x="3544570" y="1744980"/>
            <a:ext cx="7566025" cy="2053590"/>
          </a:xfrm>
          <a:prstGeom prst="rect">
            <a:avLst/>
          </a:prstGeom>
        </p:spPr>
        <p:txBody>
          <a:bodyPr wrap="square" anchor="ctr" anchorCtr="0"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zh-CN" sz="4000" b="1">
                <a:solidFill>
                  <a:schemeClr val="accent1"/>
                </a:solidFill>
                <a:effectLst>
                  <a:outerShdw blurRad="38100" dist="25400" dir="5400000" algn="ctr" rotWithShape="0">
                    <a:srgbClr val="6E747A">
                      <a:alpha val="43000"/>
                    </a:srgbClr>
                  </a:outerShdw>
                </a:effectLst>
                <a:latin typeface="隶书" panose="02010509060101010101" pitchFamily="49" charset="-122"/>
                <a:ea typeface="隶书" panose="02010509060101010101" pitchFamily="49" charset="-122"/>
                <a:sym typeface="+mn-ea"/>
              </a:rPr>
              <a:t>基本内容</a:t>
            </a:r>
            <a:endParaRPr lang="zh-CN" altLang="zh-CN" sz="4000" b="1">
              <a:solidFill>
                <a:schemeClr val="accent1"/>
              </a:solidFill>
              <a:effectLst>
                <a:outerShdw blurRad="38100" dist="25400" dir="5400000" algn="ctr" rotWithShape="0">
                  <a:srgbClr val="6E747A">
                    <a:alpha val="43000"/>
                  </a:srgbClr>
                </a:outerShdw>
              </a:effectLst>
              <a:latin typeface="隶书" panose="02010509060101010101" pitchFamily="49" charset="-122"/>
              <a:ea typeface="隶书" panose="02010509060101010101" pitchFamily="49" charset="-122"/>
              <a:sym typeface="+mn-ea"/>
            </a:endParaRPr>
          </a:p>
        </p:txBody>
      </p:sp>
      <p:sp>
        <p:nvSpPr>
          <p:cNvPr id="7" name="椭圆 6"/>
          <p:cNvSpPr/>
          <p:nvPr>
            <p:custDataLst>
              <p:tags r:id="rId4"/>
            </p:custDataLst>
          </p:nvPr>
        </p:nvSpPr>
        <p:spPr>
          <a:xfrm>
            <a:off x="1315717" y="2042392"/>
            <a:ext cx="1623651" cy="1624779"/>
          </a:xfrm>
          <a:prstGeom prst="ellipse">
            <a:avLst/>
          </a:prstGeom>
          <a:solidFill>
            <a:schemeClr val="accent1"/>
          </a:solidFill>
          <a:ln>
            <a:noFill/>
          </a:ln>
        </p:spPr>
        <p:style>
          <a:lnRef idx="2">
            <a:srgbClr val="77D65E">
              <a:shade val="50000"/>
            </a:srgbClr>
          </a:lnRef>
          <a:fillRef idx="1">
            <a:srgbClr val="77D65E"/>
          </a:fillRef>
          <a:effectRef idx="0">
            <a:srgbClr val="77D65E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latin typeface="隶书" panose="02010509060101010101" pitchFamily="49" charset="-122"/>
              <a:ea typeface="微软雅黑"/>
              <a:cs typeface="隶书" panose="02010509060101010101" pitchFamily="49" charset="-122"/>
            </a:endParaRPr>
          </a:p>
        </p:txBody>
      </p:sp>
      <p:sp>
        <p:nvSpPr>
          <p:cNvPr id="44" name="圆角矩形 43"/>
          <p:cNvSpPr/>
          <p:nvPr>
            <p:custDataLst>
              <p:tags r:id="rId5"/>
            </p:custDataLst>
          </p:nvPr>
        </p:nvSpPr>
        <p:spPr>
          <a:xfrm>
            <a:off x="3235910" y="3886845"/>
            <a:ext cx="7822841" cy="156727"/>
          </a:xfrm>
          <a:prstGeom prst="roundRect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rgbClr val="77D65E">
              <a:shade val="50000"/>
            </a:srgbClr>
          </a:lnRef>
          <a:fillRef idx="1">
            <a:srgbClr val="77D65E"/>
          </a:fillRef>
          <a:effectRef idx="0">
            <a:srgbClr val="77D65E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latin typeface="隶书" panose="02010509060101010101" pitchFamily="49" charset="-122"/>
              <a:ea typeface="微软雅黑"/>
              <a:cs typeface="隶书" panose="02010509060101010101" pitchFamily="49" charset="-122"/>
            </a:endParaRPr>
          </a:p>
        </p:txBody>
      </p:sp>
      <p:sp>
        <p:nvSpPr>
          <p:cNvPr id="45" name="椭圆 44"/>
          <p:cNvSpPr/>
          <p:nvPr>
            <p:custDataLst>
              <p:tags r:id="rId6"/>
            </p:custDataLst>
          </p:nvPr>
        </p:nvSpPr>
        <p:spPr>
          <a:xfrm>
            <a:off x="1019175" y="1745850"/>
            <a:ext cx="2216735" cy="2216735"/>
          </a:xfrm>
          <a:prstGeom prst="ellipse">
            <a:avLst/>
          </a:prstGeom>
          <a:noFill/>
          <a:ln>
            <a:solidFill>
              <a:schemeClr val="accent1"/>
            </a:solidFill>
          </a:ln>
        </p:spPr>
        <p:style>
          <a:lnRef idx="2">
            <a:srgbClr val="77D65E">
              <a:shade val="50000"/>
            </a:srgbClr>
          </a:lnRef>
          <a:fillRef idx="1">
            <a:srgbClr val="77D65E"/>
          </a:fillRef>
          <a:effectRef idx="0">
            <a:srgbClr val="77D65E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latin typeface="隶书" panose="02010509060101010101" pitchFamily="49" charset="-122"/>
              <a:ea typeface="微软雅黑"/>
              <a:cs typeface="隶书" panose="02010509060101010101" pitchFamily="49" charset="-122"/>
            </a:endParaRPr>
          </a:p>
        </p:txBody>
      </p:sp>
      <p:pic>
        <p:nvPicPr>
          <p:cNvPr id="86" name="图片 85" descr="343435383036303b343532343136343bcfeec4bfb7b6cea7"/>
          <p:cNvPicPr>
            <a:picLocks noChangeAspect="1"/>
          </p:cNvPicPr>
          <p:nvPr>
            <p:custDataLst>
              <p:tags r:id="rId9"/>
            </p:custDataLst>
          </p:nvPr>
        </p:nvPicPr>
        <p:blipFill>
          <a:blip r:embed="rId7">
            <a:extLs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p:blipFill>
        <p:spPr>
          <a:xfrm>
            <a:off x="1720502" y="2447177"/>
            <a:ext cx="816336" cy="816336"/>
          </a:xfrm>
          <a:prstGeom prst="rect">
            <a:avLst/>
          </a:prstGeom>
        </p:spPr>
      </p:pic>
    </p:spTree>
    <p:custDataLst>
      <p:tags r:id="rId11"/>
    </p:custDataLst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1">
          <a:blip r:embed="rId6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2"/>
          <p:cNvSpPr>
            <a:spLocks noGrp="1"/>
          </p:cNvSpPr>
          <p:nvPr>
            <p:custDataLst>
              <p:tags r:id="rId3"/>
            </p:custDataLst>
          </p:nvPr>
        </p:nvSpPr>
        <p:spPr>
          <a:xfrm>
            <a:off x="1281600" y="770410"/>
            <a:ext cx="9626400" cy="723600"/>
          </a:xfrm>
          <a:prstGeom prst="rect">
            <a:avLst/>
          </a:prstGeom>
        </p:spPr>
        <p:txBody>
          <a:bodyPr vert="horz" lIns="90170" tIns="46990" rIns="90170" bIns="4699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buNone/>
              <a:defRPr sz="3200" b="1" u="none" strike="noStrike" kern="1200" cap="none" spc="100" normalizeH="0" baseline="0">
                <a:gradFill>
                  <a:gsLst>
                    <a:gs pos="0">
                      <a:schemeClr val="accent3"/>
                    </a:gs>
                    <a:gs pos="100000">
                      <a:schemeClr val="accent1"/>
                    </a:gs>
                  </a:gsLst>
                  <a:lin ang="6599999" scaled="0"/>
                </a:gradFill>
                <a:uFillTx/>
                <a:latin typeface="Arial" pitchFamily="34" charset="0"/>
                <a:ea typeface="微软雅黑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zh-CN" sz="2400">
                <a:solidFill>
                  <a:schemeClr val="accent1"/>
                </a:solidFill>
                <a:latin typeface="仿宋" panose="02010609060101010101" charset="-122"/>
              </a:rPr>
              <a:t>基本内容</a:t>
            </a:r>
            <a:endParaRPr lang="zh-CN" altLang="zh-CN" sz="2400">
              <a:solidFill>
                <a:schemeClr val="accent1"/>
              </a:solidFill>
              <a:latin typeface="仿宋" panose="02010609060101010101" charset="-122"/>
            </a:endParaRPr>
          </a:p>
        </p:txBody>
      </p:sp>
      <p:sp>
        <p:nvSpPr>
          <p:cNvPr id="5" name="内容占位符 3" descr="7b0a202020202262756c6c6574223a20227b5c2263617465676f727949645c223a31303030352c5c2274656d706c61746549645c223a32303233313537337d220a7d0a"/>
          <p:cNvSpPr>
            <a:spLocks noGrp="1"/>
          </p:cNvSpPr>
          <p:nvPr>
            <p:custDataLst>
              <p:tags r:id="rId4"/>
            </p:custDataLst>
          </p:nvPr>
        </p:nvSpPr>
        <p:spPr>
          <a:xfrm>
            <a:off x="1281113" y="1465735"/>
            <a:ext cx="9626600" cy="3445200"/>
          </a:xfrm>
          <a:prstGeom prst="rect">
            <a:avLst/>
          </a:prstGeom>
        </p:spPr>
        <p:txBody>
          <a:bodyPr vert="horz" lIns="90170" tIns="46990" rIns="90170" bIns="46990" rtlCol="0" anchor="ctr" anchorCtr="0">
            <a:normAutofit/>
          </a:bodyPr>
          <a:lstStyle>
            <a:defPPr>
              <a:defRPr lang="zh-CN"/>
            </a:defPPr>
            <a:lvl1pPr marL="2286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1pPr>
            <a:lvl2pPr marL="6858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tabLst>
                <a:tab pos="1609725"/>
              </a:tabLst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2pPr>
            <a:lvl3pPr marL="11430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3pPr>
            <a:lvl4pPr marL="16002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4pPr>
            <a:lvl5pPr marL="20574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457200">
              <a:lnSpc>
                <a:spcPct val="140000"/>
              </a:lnSpc>
              <a:buBlip>
                <a:blip r:embed="rId5"/>
              </a:buBlip>
            </a:pPr>
            <a:r>
              <a:rPr lang="zh-CN" altLang="en-US" sz="2000">
                <a:solidFill>
                  <a:schemeClr val="tx1">
                    <a:lumMod val="85000"/>
                    <a:lumOff val="15000"/>
                  </a:schemeClr>
                </a:solidFill>
                <a:latin typeface="仿宋" panose="02010609060101010101" charset="-122"/>
                <a:ea typeface="仿宋" panose="02010609060101010101" charset="-122"/>
              </a:rPr>
              <a:t>在中国的历史长河中，两宋时期以其繁荣的文化景象而著称。在这个时期，宗室文学崭露头角，成为了一种独特的文学现象。宗室文学的繁荣不仅为两宋文化添上了浓墨重彩的一笔，而且对于我们理解那个时代的社会文化背景具有重要的价值。</a:t>
            </a:r>
            <a:endParaRPr lang="zh-CN" altLang="en-US" sz="2000">
              <a:solidFill>
                <a:schemeClr val="tx1">
                  <a:lumMod val="85000"/>
                  <a:lumOff val="15000"/>
                </a:schemeClr>
              </a:solidFill>
              <a:latin typeface="仿宋" panose="02010609060101010101" charset="-122"/>
              <a:ea typeface="仿宋" panose="02010609060101010101" charset="-122"/>
            </a:endParaRPr>
          </a:p>
        </p:txBody>
      </p:sp>
    </p:spTree>
    <p:custDataLst>
      <p:tags r:id="rId7"/>
    </p:custDataLst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1">
          <a:blip r:embed="rId6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2"/>
          <p:cNvSpPr>
            <a:spLocks noGrp="1"/>
          </p:cNvSpPr>
          <p:nvPr>
            <p:custDataLst>
              <p:tags r:id="rId3"/>
            </p:custDataLst>
          </p:nvPr>
        </p:nvSpPr>
        <p:spPr>
          <a:xfrm>
            <a:off x="1281600" y="770410"/>
            <a:ext cx="9626400" cy="723600"/>
          </a:xfrm>
          <a:prstGeom prst="rect">
            <a:avLst/>
          </a:prstGeom>
        </p:spPr>
        <p:txBody>
          <a:bodyPr vert="horz" lIns="90170" tIns="46990" rIns="90170" bIns="4699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buNone/>
              <a:defRPr sz="3200" b="1" u="none" strike="noStrike" kern="1200" cap="none" spc="100" normalizeH="0" baseline="0">
                <a:gradFill>
                  <a:gsLst>
                    <a:gs pos="0">
                      <a:schemeClr val="accent3"/>
                    </a:gs>
                    <a:gs pos="100000">
                      <a:schemeClr val="accent1"/>
                    </a:gs>
                  </a:gsLst>
                  <a:lin ang="6599999" scaled="0"/>
                </a:gradFill>
                <a:uFillTx/>
                <a:latin typeface="Arial" pitchFamily="34" charset="0"/>
                <a:ea typeface="微软雅黑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zh-CN" sz="2400">
                <a:solidFill>
                  <a:schemeClr val="accent1"/>
                </a:solidFill>
                <a:latin typeface="仿宋" panose="02010609060101010101" charset="-122"/>
              </a:rPr>
              <a:t>基本内容</a:t>
            </a:r>
            <a:endParaRPr lang="zh-CN" altLang="zh-CN" sz="2400">
              <a:solidFill>
                <a:schemeClr val="accent1"/>
              </a:solidFill>
              <a:latin typeface="仿宋" panose="02010609060101010101" charset="-122"/>
            </a:endParaRPr>
          </a:p>
        </p:txBody>
      </p:sp>
      <p:sp>
        <p:nvSpPr>
          <p:cNvPr id="5" name="内容占位符 3" descr="7b0a202020202262756c6c6574223a20227b5c2263617465676f727949645c223a31303030352c5c2274656d706c61746549645c223a32303233313537337d220a7d0a"/>
          <p:cNvSpPr>
            <a:spLocks noGrp="1"/>
          </p:cNvSpPr>
          <p:nvPr>
            <p:custDataLst>
              <p:tags r:id="rId4"/>
            </p:custDataLst>
          </p:nvPr>
        </p:nvSpPr>
        <p:spPr>
          <a:xfrm>
            <a:off x="1281113" y="1465735"/>
            <a:ext cx="9626600" cy="3445200"/>
          </a:xfrm>
          <a:prstGeom prst="rect">
            <a:avLst/>
          </a:prstGeom>
        </p:spPr>
        <p:txBody>
          <a:bodyPr vert="horz" lIns="90170" tIns="46990" rIns="90170" bIns="46990" rtlCol="0" anchor="ctr" anchorCtr="0">
            <a:normAutofit/>
          </a:bodyPr>
          <a:lstStyle>
            <a:defPPr>
              <a:defRPr lang="zh-CN"/>
            </a:defPPr>
            <a:lvl1pPr marL="2286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1pPr>
            <a:lvl2pPr marL="6858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tabLst>
                <a:tab pos="1609725"/>
              </a:tabLst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2pPr>
            <a:lvl3pPr marL="11430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3pPr>
            <a:lvl4pPr marL="16002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4pPr>
            <a:lvl5pPr marL="20574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457200">
              <a:lnSpc>
                <a:spcPct val="140000"/>
              </a:lnSpc>
              <a:buBlip>
                <a:blip r:embed="rId5"/>
              </a:buBlip>
            </a:pPr>
            <a:r>
              <a:rPr lang="zh-CN" altLang="en-US" sz="2000">
                <a:solidFill>
                  <a:schemeClr val="tx1">
                    <a:lumMod val="85000"/>
                    <a:lumOff val="15000"/>
                  </a:schemeClr>
                </a:solidFill>
                <a:latin typeface="仿宋" panose="02010609060101010101" charset="-122"/>
                <a:ea typeface="仿宋" panose="02010609060101010101" charset="-122"/>
              </a:rPr>
              <a:t>本次演示将探讨两宋宗室文学的概况、原因、核心概念以及价值。</a:t>
            </a:r>
            <a:endParaRPr lang="zh-CN" altLang="en-US" sz="2000">
              <a:solidFill>
                <a:schemeClr val="tx1">
                  <a:lumMod val="85000"/>
                  <a:lumOff val="15000"/>
                </a:schemeClr>
              </a:solidFill>
              <a:latin typeface="仿宋" panose="02010609060101010101" charset="-122"/>
              <a:ea typeface="仿宋" panose="02010609060101010101" charset="-122"/>
            </a:endParaRPr>
          </a:p>
        </p:txBody>
      </p:sp>
    </p:spTree>
    <p:custDataLst>
      <p:tags r:id="rId7"/>
    </p:custDataLst>
  </p:cSld>
  <p:clrMapOvr>
    <a:masterClrMapping/>
  </p:clrMapOvr>
  <p:transition/>
  <p:timing/>
</p:sld>
</file>

<file path=ppt/slides/slide1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1">
          <a:blip r:embed="rId6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2"/>
          <p:cNvSpPr>
            <a:spLocks noGrp="1"/>
          </p:cNvSpPr>
          <p:nvPr>
            <p:custDataLst>
              <p:tags r:id="rId3"/>
            </p:custDataLst>
          </p:nvPr>
        </p:nvSpPr>
        <p:spPr>
          <a:xfrm>
            <a:off x="1281600" y="770410"/>
            <a:ext cx="9626400" cy="723600"/>
          </a:xfrm>
          <a:prstGeom prst="rect">
            <a:avLst/>
          </a:prstGeom>
        </p:spPr>
        <p:txBody>
          <a:bodyPr vert="horz" lIns="90170" tIns="46990" rIns="90170" bIns="4699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buNone/>
              <a:defRPr sz="3200" b="1" u="none" strike="noStrike" kern="1200" cap="none" spc="100" normalizeH="0" baseline="0">
                <a:gradFill>
                  <a:gsLst>
                    <a:gs pos="0">
                      <a:schemeClr val="accent3"/>
                    </a:gs>
                    <a:gs pos="100000">
                      <a:schemeClr val="accent1"/>
                    </a:gs>
                  </a:gsLst>
                  <a:lin ang="6599999" scaled="0"/>
                </a:gradFill>
                <a:uFillTx/>
                <a:latin typeface="Arial" pitchFamily="34" charset="0"/>
                <a:ea typeface="微软雅黑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zh-CN" sz="2400">
                <a:solidFill>
                  <a:schemeClr val="accent1"/>
                </a:solidFill>
                <a:latin typeface="仿宋" panose="02010609060101010101" charset="-122"/>
              </a:rPr>
              <a:t>基本内容</a:t>
            </a:r>
            <a:endParaRPr lang="zh-CN" altLang="zh-CN" sz="2400">
              <a:solidFill>
                <a:schemeClr val="accent1"/>
              </a:solidFill>
              <a:latin typeface="仿宋" panose="02010609060101010101" charset="-122"/>
            </a:endParaRPr>
          </a:p>
        </p:txBody>
      </p:sp>
      <p:sp>
        <p:nvSpPr>
          <p:cNvPr id="5" name="内容占位符 3" descr="7b0a202020202262756c6c6574223a20227b5c2263617465676f727949645c223a31303030352c5c2274656d706c61746549645c223a32303233313537337d220a7d0a"/>
          <p:cNvSpPr>
            <a:spLocks noGrp="1"/>
          </p:cNvSpPr>
          <p:nvPr>
            <p:custDataLst>
              <p:tags r:id="rId4"/>
            </p:custDataLst>
          </p:nvPr>
        </p:nvSpPr>
        <p:spPr>
          <a:xfrm>
            <a:off x="1281113" y="1465735"/>
            <a:ext cx="9626600" cy="3445200"/>
          </a:xfrm>
          <a:prstGeom prst="rect">
            <a:avLst/>
          </a:prstGeom>
        </p:spPr>
        <p:txBody>
          <a:bodyPr vert="horz" lIns="90170" tIns="46990" rIns="90170" bIns="46990" rtlCol="0" anchor="ctr" anchorCtr="0">
            <a:normAutofit/>
          </a:bodyPr>
          <a:lstStyle>
            <a:defPPr>
              <a:defRPr lang="zh-CN"/>
            </a:defPPr>
            <a:lvl1pPr marL="2286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1pPr>
            <a:lvl2pPr marL="6858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tabLst>
                <a:tab pos="1609725"/>
              </a:tabLst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2pPr>
            <a:lvl3pPr marL="11430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3pPr>
            <a:lvl4pPr marL="16002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4pPr>
            <a:lvl5pPr marL="20574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457200">
              <a:lnSpc>
                <a:spcPct val="140000"/>
              </a:lnSpc>
              <a:buBlip>
                <a:blip r:embed="rId5"/>
              </a:buBlip>
            </a:pPr>
            <a:r>
              <a:rPr lang="zh-CN" altLang="en-US" sz="2000">
                <a:solidFill>
                  <a:schemeClr val="tx1">
                    <a:lumMod val="85000"/>
                    <a:lumOff val="15000"/>
                  </a:schemeClr>
                </a:solidFill>
                <a:latin typeface="仿宋" panose="02010609060101010101" charset="-122"/>
                <a:ea typeface="仿宋" panose="02010609060101010101" charset="-122"/>
              </a:rPr>
              <a:t>两宋宗室文学，主要指的是由宋朝宗室成员创作的文学，包括诗歌、散文、书法、绘画等多种形式。在两宋时期，宗室文学的代表人物有赵师秀、赵构、赵孟頫等。这些宗室成员在文学和艺术方面有着卓越的造诣，其作品具有独特的艺术特色。</a:t>
            </a:r>
            <a:endParaRPr lang="zh-CN" altLang="en-US" sz="2000">
              <a:solidFill>
                <a:schemeClr val="tx1">
                  <a:lumMod val="85000"/>
                  <a:lumOff val="15000"/>
                </a:schemeClr>
              </a:solidFill>
              <a:latin typeface="仿宋" panose="02010609060101010101" charset="-122"/>
              <a:ea typeface="仿宋" panose="02010609060101010101" charset="-122"/>
            </a:endParaRPr>
          </a:p>
        </p:txBody>
      </p:sp>
    </p:spTree>
    <p:custDataLst>
      <p:tags r:id="rId7"/>
    </p:custDataLst>
  </p:cSld>
  <p:clrMapOvr>
    <a:masterClrMapping/>
  </p:clrMapOvr>
  <p:transition/>
  <p:timing/>
</p:sld>
</file>

<file path=ppt/slides/slide1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1">
          <a:blip r:embed="rId6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2"/>
          <p:cNvSpPr>
            <a:spLocks noGrp="1"/>
          </p:cNvSpPr>
          <p:nvPr>
            <p:custDataLst>
              <p:tags r:id="rId3"/>
            </p:custDataLst>
          </p:nvPr>
        </p:nvSpPr>
        <p:spPr>
          <a:xfrm>
            <a:off x="1281600" y="770410"/>
            <a:ext cx="9626400" cy="723600"/>
          </a:xfrm>
          <a:prstGeom prst="rect">
            <a:avLst/>
          </a:prstGeom>
        </p:spPr>
        <p:txBody>
          <a:bodyPr vert="horz" lIns="90170" tIns="46990" rIns="90170" bIns="4699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buNone/>
              <a:defRPr sz="3200" b="1" u="none" strike="noStrike" kern="1200" cap="none" spc="100" normalizeH="0" baseline="0">
                <a:gradFill>
                  <a:gsLst>
                    <a:gs pos="0">
                      <a:schemeClr val="accent3"/>
                    </a:gs>
                    <a:gs pos="100000">
                      <a:schemeClr val="accent1"/>
                    </a:gs>
                  </a:gsLst>
                  <a:lin ang="6599999" scaled="0"/>
                </a:gradFill>
                <a:uFillTx/>
                <a:latin typeface="Arial" pitchFamily="34" charset="0"/>
                <a:ea typeface="微软雅黑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zh-CN" sz="2400">
                <a:solidFill>
                  <a:schemeClr val="accent1"/>
                </a:solidFill>
                <a:latin typeface="仿宋" panose="02010609060101010101" charset="-122"/>
              </a:rPr>
              <a:t>基本内容</a:t>
            </a:r>
            <a:endParaRPr lang="zh-CN" altLang="zh-CN" sz="2400">
              <a:solidFill>
                <a:schemeClr val="accent1"/>
              </a:solidFill>
              <a:latin typeface="仿宋" panose="02010609060101010101" charset="-122"/>
            </a:endParaRPr>
          </a:p>
        </p:txBody>
      </p:sp>
      <p:sp>
        <p:nvSpPr>
          <p:cNvPr id="5" name="内容占位符 3" descr="7b0a202020202262756c6c6574223a20227b5c2263617465676f727949645c223a31303030352c5c2274656d706c61746549645c223a32303233313537337d220a7d0a"/>
          <p:cNvSpPr>
            <a:spLocks noGrp="1"/>
          </p:cNvSpPr>
          <p:nvPr>
            <p:custDataLst>
              <p:tags r:id="rId4"/>
            </p:custDataLst>
          </p:nvPr>
        </p:nvSpPr>
        <p:spPr>
          <a:xfrm>
            <a:off x="1281113" y="1465735"/>
            <a:ext cx="9626600" cy="3445200"/>
          </a:xfrm>
          <a:prstGeom prst="rect">
            <a:avLst/>
          </a:prstGeom>
        </p:spPr>
        <p:txBody>
          <a:bodyPr vert="horz" lIns="90170" tIns="46990" rIns="90170" bIns="46990" rtlCol="0" anchor="ctr" anchorCtr="0">
            <a:normAutofit/>
          </a:bodyPr>
          <a:lstStyle>
            <a:defPPr>
              <a:defRPr lang="zh-CN"/>
            </a:defPPr>
            <a:lvl1pPr marL="2286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1pPr>
            <a:lvl2pPr marL="6858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tabLst>
                <a:tab pos="1609725"/>
              </a:tabLst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2pPr>
            <a:lvl3pPr marL="11430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3pPr>
            <a:lvl4pPr marL="16002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4pPr>
            <a:lvl5pPr marL="20574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457200">
              <a:lnSpc>
                <a:spcPct val="140000"/>
              </a:lnSpc>
              <a:buBlip>
                <a:blip r:embed="rId5"/>
              </a:buBlip>
            </a:pPr>
            <a:r>
              <a:rPr lang="zh-CN" altLang="en-US" sz="2000">
                <a:solidFill>
                  <a:schemeClr val="tx1">
                    <a:lumMod val="85000"/>
                    <a:lumOff val="15000"/>
                  </a:schemeClr>
                </a:solidFill>
                <a:latin typeface="仿宋" panose="02010609060101010101" charset="-122"/>
                <a:ea typeface="仿宋" panose="02010609060101010101" charset="-122"/>
              </a:rPr>
              <a:t>两宋宗室文学的发展，离不开其社会文化基础。在宋朝，宗室成员往往身居高位，拥有丰富的文化资源和优渥的生活条件。此外，宋朝对于文化艺术的重视也给宗室文学的发展提供了肥沃的土壤。在这个背景下，宗室成员积极参与文学创作，从而推动了宗室文学的繁荣。</a:t>
            </a:r>
            <a:endParaRPr lang="zh-CN" altLang="en-US" sz="2000">
              <a:solidFill>
                <a:schemeClr val="tx1">
                  <a:lumMod val="85000"/>
                  <a:lumOff val="15000"/>
                </a:schemeClr>
              </a:solidFill>
              <a:latin typeface="仿宋" panose="02010609060101010101" charset="-122"/>
              <a:ea typeface="仿宋" panose="02010609060101010101" charset="-122"/>
            </a:endParaRPr>
          </a:p>
        </p:txBody>
      </p:sp>
    </p:spTree>
    <p:custDataLst>
      <p:tags r:id="rId7"/>
    </p:custDataLst>
  </p:cSld>
  <p:clrMapOvr>
    <a:masterClrMapping/>
  </p:clrMapOvr>
  <p:transition/>
  <p:timing/>
</p:sld>
</file>

<file path=ppt/slides/slide2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1">
          <a:blip r:embed="rId6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2"/>
          <p:cNvSpPr>
            <a:spLocks noGrp="1"/>
          </p:cNvSpPr>
          <p:nvPr>
            <p:custDataLst>
              <p:tags r:id="rId3"/>
            </p:custDataLst>
          </p:nvPr>
        </p:nvSpPr>
        <p:spPr>
          <a:xfrm>
            <a:off x="1281600" y="770410"/>
            <a:ext cx="9626400" cy="723600"/>
          </a:xfrm>
          <a:prstGeom prst="rect">
            <a:avLst/>
          </a:prstGeom>
        </p:spPr>
        <p:txBody>
          <a:bodyPr vert="horz" lIns="90170" tIns="46990" rIns="90170" bIns="4699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buNone/>
              <a:defRPr sz="3200" b="1" u="none" strike="noStrike" kern="1200" cap="none" spc="100" normalizeH="0" baseline="0">
                <a:gradFill>
                  <a:gsLst>
                    <a:gs pos="0">
                      <a:schemeClr val="accent3"/>
                    </a:gs>
                    <a:gs pos="100000">
                      <a:schemeClr val="accent1"/>
                    </a:gs>
                  </a:gsLst>
                  <a:lin ang="6599999" scaled="0"/>
                </a:gradFill>
                <a:uFillTx/>
                <a:latin typeface="Arial" pitchFamily="34" charset="0"/>
                <a:ea typeface="微软雅黑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zh-CN" sz="2400">
                <a:solidFill>
                  <a:schemeClr val="accent1"/>
                </a:solidFill>
                <a:latin typeface="仿宋" panose="02010609060101010101" charset="-122"/>
              </a:rPr>
              <a:t>基本内容</a:t>
            </a:r>
            <a:endParaRPr lang="zh-CN" altLang="zh-CN" sz="2400">
              <a:solidFill>
                <a:schemeClr val="accent1"/>
              </a:solidFill>
              <a:latin typeface="仿宋" panose="02010609060101010101" charset="-122"/>
            </a:endParaRPr>
          </a:p>
        </p:txBody>
      </p:sp>
      <p:sp>
        <p:nvSpPr>
          <p:cNvPr id="5" name="内容占位符 3" descr="7b0a202020202262756c6c6574223a20227b5c2263617465676f727949645c223a31303030352c5c2274656d706c61746549645c223a32303233313537337d220a7d0a"/>
          <p:cNvSpPr>
            <a:spLocks noGrp="1"/>
          </p:cNvSpPr>
          <p:nvPr>
            <p:custDataLst>
              <p:tags r:id="rId4"/>
            </p:custDataLst>
          </p:nvPr>
        </p:nvSpPr>
        <p:spPr>
          <a:xfrm>
            <a:off x="1281113" y="1465735"/>
            <a:ext cx="9626600" cy="3445200"/>
          </a:xfrm>
          <a:prstGeom prst="rect">
            <a:avLst/>
          </a:prstGeom>
        </p:spPr>
        <p:txBody>
          <a:bodyPr vert="horz" lIns="90170" tIns="46990" rIns="90170" bIns="46990" rtlCol="0" anchor="ctr" anchorCtr="0">
            <a:normAutofit/>
          </a:bodyPr>
          <a:lstStyle>
            <a:defPPr>
              <a:defRPr lang="zh-CN"/>
            </a:defPPr>
            <a:lvl1pPr marL="2286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1pPr>
            <a:lvl2pPr marL="6858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tabLst>
                <a:tab pos="1609725"/>
              </a:tabLst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2pPr>
            <a:lvl3pPr marL="11430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3pPr>
            <a:lvl4pPr marL="16002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4pPr>
            <a:lvl5pPr marL="20574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457200">
              <a:lnSpc>
                <a:spcPct val="140000"/>
              </a:lnSpc>
              <a:buBlip>
                <a:blip r:embed="rId5"/>
              </a:buBlip>
            </a:pPr>
            <a:r>
              <a:rPr lang="zh-CN" altLang="en-US" sz="2000">
                <a:solidFill>
                  <a:schemeClr val="tx1">
                    <a:lumMod val="85000"/>
                    <a:lumOff val="15000"/>
                  </a:schemeClr>
                </a:solidFill>
                <a:latin typeface="仿宋" panose="02010609060101010101" charset="-122"/>
                <a:ea typeface="仿宋" panose="02010609060101010101" charset="-122"/>
              </a:rPr>
              <a:t>在两宋宗室文学中，有一些核心概念和重要命题值得我们。首先，是对于身份认同的表述。宗室成员在创作中常常涉及到自己的身份地位，以此为引子来表达自己的思想感情。其次，是对于艺术与生活关系的探讨。宗室成员在艺术创作中，</a:t>
            </a:r>
            <a:endParaRPr lang="zh-CN" altLang="en-US" sz="2000">
              <a:solidFill>
                <a:schemeClr val="tx1">
                  <a:lumMod val="85000"/>
                  <a:lumOff val="15000"/>
                </a:schemeClr>
              </a:solidFill>
              <a:latin typeface="仿宋" panose="02010609060101010101" charset="-122"/>
              <a:ea typeface="仿宋" panose="02010609060101010101" charset="-122"/>
            </a:endParaRPr>
          </a:p>
        </p:txBody>
      </p:sp>
    </p:spTree>
    <p:custDataLst>
      <p:tags r:id="rId7"/>
    </p:custDataLst>
  </p:cSld>
  <p:clrMapOvr>
    <a:masterClrMapping/>
  </p:clrMapOvr>
  <p:transition/>
  <p:timing/>
</p:sld>
</file>

<file path=ppt/slides/slide2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1">
          <a:blip r:embed="rId6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2"/>
          <p:cNvSpPr>
            <a:spLocks noGrp="1"/>
          </p:cNvSpPr>
          <p:nvPr>
            <p:custDataLst>
              <p:tags r:id="rId3"/>
            </p:custDataLst>
          </p:nvPr>
        </p:nvSpPr>
        <p:spPr>
          <a:xfrm>
            <a:off x="1281600" y="770410"/>
            <a:ext cx="9626400" cy="723600"/>
          </a:xfrm>
          <a:prstGeom prst="rect">
            <a:avLst/>
          </a:prstGeom>
        </p:spPr>
        <p:txBody>
          <a:bodyPr vert="horz" lIns="90170" tIns="46990" rIns="90170" bIns="4699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buNone/>
              <a:defRPr sz="3200" b="1" u="none" strike="noStrike" kern="1200" cap="none" spc="100" normalizeH="0" baseline="0">
                <a:gradFill>
                  <a:gsLst>
                    <a:gs pos="0">
                      <a:schemeClr val="accent3"/>
                    </a:gs>
                    <a:gs pos="100000">
                      <a:schemeClr val="accent1"/>
                    </a:gs>
                  </a:gsLst>
                  <a:lin ang="6599999" scaled="0"/>
                </a:gradFill>
                <a:uFillTx/>
                <a:latin typeface="Arial" pitchFamily="34" charset="0"/>
                <a:ea typeface="微软雅黑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zh-CN" sz="2400">
                <a:solidFill>
                  <a:schemeClr val="accent1"/>
                </a:solidFill>
                <a:latin typeface="仿宋" panose="02010609060101010101" charset="-122"/>
              </a:rPr>
              <a:t>基本内容</a:t>
            </a:r>
            <a:endParaRPr lang="zh-CN" altLang="zh-CN" sz="2400">
              <a:solidFill>
                <a:schemeClr val="accent1"/>
              </a:solidFill>
              <a:latin typeface="仿宋" panose="02010609060101010101" charset="-122"/>
            </a:endParaRPr>
          </a:p>
        </p:txBody>
      </p:sp>
      <p:sp>
        <p:nvSpPr>
          <p:cNvPr id="5" name="内容占位符 3" descr="7b0a202020202262756c6c6574223a20227b5c2263617465676f727949645c223a31303030352c5c2274656d706c61746549645c223a32303233313537337d220a7d0a"/>
          <p:cNvSpPr>
            <a:spLocks noGrp="1"/>
          </p:cNvSpPr>
          <p:nvPr>
            <p:custDataLst>
              <p:tags r:id="rId4"/>
            </p:custDataLst>
          </p:nvPr>
        </p:nvSpPr>
        <p:spPr>
          <a:xfrm>
            <a:off x="1281113" y="1465735"/>
            <a:ext cx="9626600" cy="3445200"/>
          </a:xfrm>
          <a:prstGeom prst="rect">
            <a:avLst/>
          </a:prstGeom>
        </p:spPr>
        <p:txBody>
          <a:bodyPr vert="horz" lIns="90170" tIns="46990" rIns="90170" bIns="46990" rtlCol="0" anchor="ctr" anchorCtr="0">
            <a:normAutofit/>
          </a:bodyPr>
          <a:lstStyle>
            <a:defPPr>
              <a:defRPr lang="zh-CN"/>
            </a:defPPr>
            <a:lvl1pPr marL="2286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1pPr>
            <a:lvl2pPr marL="6858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tabLst>
                <a:tab pos="1609725"/>
              </a:tabLst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2pPr>
            <a:lvl3pPr marL="11430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3pPr>
            <a:lvl4pPr marL="16002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4pPr>
            <a:lvl5pPr marL="20574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457200">
              <a:lnSpc>
                <a:spcPct val="140000"/>
              </a:lnSpc>
              <a:buBlip>
                <a:blip r:embed="rId5"/>
              </a:buBlip>
            </a:pPr>
            <a:r>
              <a:rPr lang="zh-CN" altLang="en-US" sz="2000">
                <a:solidFill>
                  <a:schemeClr val="tx1">
                    <a:lumMod val="85000"/>
                    <a:lumOff val="15000"/>
                  </a:schemeClr>
                </a:solidFill>
                <a:latin typeface="仿宋" panose="02010609060101010101" charset="-122"/>
                <a:ea typeface="仿宋" panose="02010609060101010101" charset="-122"/>
              </a:rPr>
              <a:t>力求将生活与艺术相融合，以实现“源于生活，高于生活”的艺术追求。</a:t>
            </a:r>
            <a:endParaRPr lang="zh-CN" altLang="en-US" sz="2000">
              <a:solidFill>
                <a:schemeClr val="tx1">
                  <a:lumMod val="85000"/>
                  <a:lumOff val="15000"/>
                </a:schemeClr>
              </a:solidFill>
              <a:latin typeface="仿宋" panose="02010609060101010101" charset="-122"/>
              <a:ea typeface="仿宋" panose="02010609060101010101" charset="-122"/>
            </a:endParaRPr>
          </a:p>
        </p:txBody>
      </p:sp>
    </p:spTree>
    <p:custDataLst>
      <p:tags r:id="rId7"/>
    </p:custDataLst>
  </p:cSld>
  <p:clrMapOvr>
    <a:masterClrMapping/>
  </p:clrMapOvr>
  <p:transition/>
  <p:timing/>
</p:sld>
</file>

<file path=ppt/slides/slide2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1">
          <a:blip r:embed="rId6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2"/>
          <p:cNvSpPr>
            <a:spLocks noGrp="1"/>
          </p:cNvSpPr>
          <p:nvPr>
            <p:custDataLst>
              <p:tags r:id="rId3"/>
            </p:custDataLst>
          </p:nvPr>
        </p:nvSpPr>
        <p:spPr>
          <a:xfrm>
            <a:off x="1281600" y="770410"/>
            <a:ext cx="9626400" cy="723600"/>
          </a:xfrm>
          <a:prstGeom prst="rect">
            <a:avLst/>
          </a:prstGeom>
        </p:spPr>
        <p:txBody>
          <a:bodyPr vert="horz" lIns="90170" tIns="46990" rIns="90170" bIns="4699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buNone/>
              <a:defRPr sz="3200" b="1" u="none" strike="noStrike" kern="1200" cap="none" spc="100" normalizeH="0" baseline="0">
                <a:gradFill>
                  <a:gsLst>
                    <a:gs pos="0">
                      <a:schemeClr val="accent3"/>
                    </a:gs>
                    <a:gs pos="100000">
                      <a:schemeClr val="accent1"/>
                    </a:gs>
                  </a:gsLst>
                  <a:lin ang="6599999" scaled="0"/>
                </a:gradFill>
                <a:uFillTx/>
                <a:latin typeface="Arial" pitchFamily="34" charset="0"/>
                <a:ea typeface="微软雅黑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zh-CN" sz="2400">
                <a:solidFill>
                  <a:schemeClr val="accent1"/>
                </a:solidFill>
                <a:latin typeface="仿宋" panose="02010609060101010101" charset="-122"/>
              </a:rPr>
              <a:t>基本内容</a:t>
            </a:r>
            <a:endParaRPr lang="zh-CN" altLang="zh-CN" sz="2400">
              <a:solidFill>
                <a:schemeClr val="accent1"/>
              </a:solidFill>
              <a:latin typeface="仿宋" panose="02010609060101010101" charset="-122"/>
            </a:endParaRPr>
          </a:p>
        </p:txBody>
      </p:sp>
      <p:sp>
        <p:nvSpPr>
          <p:cNvPr id="5" name="内容占位符 3" descr="7b0a202020202262756c6c6574223a20227b5c2263617465676f727949645c223a31303030352c5c2274656d706c61746549645c223a32303233313537337d220a7d0a"/>
          <p:cNvSpPr>
            <a:spLocks noGrp="1"/>
          </p:cNvSpPr>
          <p:nvPr>
            <p:custDataLst>
              <p:tags r:id="rId4"/>
            </p:custDataLst>
          </p:nvPr>
        </p:nvSpPr>
        <p:spPr>
          <a:xfrm>
            <a:off x="1281113" y="1465735"/>
            <a:ext cx="9626600" cy="3445200"/>
          </a:xfrm>
          <a:prstGeom prst="rect">
            <a:avLst/>
          </a:prstGeom>
        </p:spPr>
        <p:txBody>
          <a:bodyPr vert="horz" lIns="90170" tIns="46990" rIns="90170" bIns="46990" rtlCol="0" anchor="ctr" anchorCtr="0">
            <a:normAutofit/>
          </a:bodyPr>
          <a:lstStyle>
            <a:defPPr>
              <a:defRPr lang="zh-CN"/>
            </a:defPPr>
            <a:lvl1pPr marL="2286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1pPr>
            <a:lvl2pPr marL="6858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tabLst>
                <a:tab pos="1609725"/>
              </a:tabLst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2pPr>
            <a:lvl3pPr marL="11430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3pPr>
            <a:lvl4pPr marL="16002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4pPr>
            <a:lvl5pPr marL="20574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457200">
              <a:lnSpc>
                <a:spcPct val="140000"/>
              </a:lnSpc>
              <a:buBlip>
                <a:blip r:embed="rId5"/>
              </a:buBlip>
            </a:pPr>
            <a:r>
              <a:rPr lang="zh-CN" altLang="en-US" sz="2000">
                <a:solidFill>
                  <a:schemeClr val="tx1">
                    <a:lumMod val="85000"/>
                    <a:lumOff val="15000"/>
                  </a:schemeClr>
                </a:solidFill>
                <a:latin typeface="仿宋" panose="02010609060101010101" charset="-122"/>
                <a:ea typeface="仿宋" panose="02010609060101010101" charset="-122"/>
              </a:rPr>
              <a:t>两宋宗室文学的价值和研究意义主要体现在以下几个方面。首先，宗室文学为我们提供了一个理解宋朝社会文化背景的重要窗口。通过研究宗室文学，我们可以深入了解宋朝时期的社会风貌、价值观念和审美取向。其次，宗室文学对于我们理解中国文</a:t>
            </a:r>
            <a:endParaRPr lang="zh-CN" altLang="en-US" sz="2000">
              <a:solidFill>
                <a:schemeClr val="tx1">
                  <a:lumMod val="85000"/>
                  <a:lumOff val="15000"/>
                </a:schemeClr>
              </a:solidFill>
              <a:latin typeface="仿宋" panose="02010609060101010101" charset="-122"/>
              <a:ea typeface="仿宋" panose="02010609060101010101" charset="-122"/>
            </a:endParaRPr>
          </a:p>
        </p:txBody>
      </p:sp>
    </p:spTree>
    <p:custDataLst>
      <p:tags r:id="rId7"/>
    </p:custDataLst>
  </p:cSld>
  <p:clrMapOvr>
    <a:masterClrMapping/>
  </p:clrMapOvr>
  <p:transition/>
  <p:timing/>
</p:sld>
</file>

<file path=ppt/slides/slide2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1">
          <a:blip r:embed="rId6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2"/>
          <p:cNvSpPr>
            <a:spLocks noGrp="1"/>
          </p:cNvSpPr>
          <p:nvPr>
            <p:custDataLst>
              <p:tags r:id="rId3"/>
            </p:custDataLst>
          </p:nvPr>
        </p:nvSpPr>
        <p:spPr>
          <a:xfrm>
            <a:off x="1281600" y="770410"/>
            <a:ext cx="9626400" cy="723600"/>
          </a:xfrm>
          <a:prstGeom prst="rect">
            <a:avLst/>
          </a:prstGeom>
        </p:spPr>
        <p:txBody>
          <a:bodyPr vert="horz" lIns="90170" tIns="46990" rIns="90170" bIns="4699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buNone/>
              <a:defRPr sz="3200" b="1" u="none" strike="noStrike" kern="1200" cap="none" spc="100" normalizeH="0" baseline="0">
                <a:gradFill>
                  <a:gsLst>
                    <a:gs pos="0">
                      <a:schemeClr val="accent3"/>
                    </a:gs>
                    <a:gs pos="100000">
                      <a:schemeClr val="accent1"/>
                    </a:gs>
                  </a:gsLst>
                  <a:lin ang="6599999" scaled="0"/>
                </a:gradFill>
                <a:uFillTx/>
                <a:latin typeface="Arial" pitchFamily="34" charset="0"/>
                <a:ea typeface="微软雅黑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zh-CN" sz="2400">
                <a:solidFill>
                  <a:schemeClr val="accent1"/>
                </a:solidFill>
                <a:latin typeface="仿宋" panose="02010609060101010101" charset="-122"/>
              </a:rPr>
              <a:t>基本内容</a:t>
            </a:r>
            <a:endParaRPr lang="zh-CN" altLang="zh-CN" sz="2400">
              <a:solidFill>
                <a:schemeClr val="accent1"/>
              </a:solidFill>
              <a:latin typeface="仿宋" panose="02010609060101010101" charset="-122"/>
            </a:endParaRPr>
          </a:p>
        </p:txBody>
      </p:sp>
      <p:sp>
        <p:nvSpPr>
          <p:cNvPr id="5" name="内容占位符 3" descr="7b0a202020202262756c6c6574223a20227b5c2263617465676f727949645c223a31303030352c5c2274656d706c61746549645c223a32303233313537337d220a7d0a"/>
          <p:cNvSpPr>
            <a:spLocks noGrp="1"/>
          </p:cNvSpPr>
          <p:nvPr>
            <p:custDataLst>
              <p:tags r:id="rId4"/>
            </p:custDataLst>
          </p:nvPr>
        </p:nvSpPr>
        <p:spPr>
          <a:xfrm>
            <a:off x="1281113" y="1465735"/>
            <a:ext cx="9626600" cy="3445200"/>
          </a:xfrm>
          <a:prstGeom prst="rect">
            <a:avLst/>
          </a:prstGeom>
        </p:spPr>
        <p:txBody>
          <a:bodyPr vert="horz" lIns="90170" tIns="46990" rIns="90170" bIns="46990" rtlCol="0" anchor="ctr" anchorCtr="0">
            <a:normAutofit/>
          </a:bodyPr>
          <a:lstStyle>
            <a:defPPr>
              <a:defRPr lang="zh-CN"/>
            </a:defPPr>
            <a:lvl1pPr marL="2286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1pPr>
            <a:lvl2pPr marL="6858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tabLst>
                <a:tab pos="1609725"/>
              </a:tabLst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2pPr>
            <a:lvl3pPr marL="11430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3pPr>
            <a:lvl4pPr marL="16002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4pPr>
            <a:lvl5pPr marL="20574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457200">
              <a:lnSpc>
                <a:spcPct val="140000"/>
              </a:lnSpc>
              <a:buBlip>
                <a:blip r:embed="rId5"/>
              </a:buBlip>
            </a:pPr>
            <a:r>
              <a:rPr lang="zh-CN" altLang="en-US" sz="2000">
                <a:solidFill>
                  <a:schemeClr val="tx1">
                    <a:lumMod val="85000"/>
                    <a:lumOff val="15000"/>
                  </a:schemeClr>
                </a:solidFill>
                <a:latin typeface="仿宋" panose="02010609060101010101" charset="-122"/>
                <a:ea typeface="仿宋" panose="02010609060101010101" charset="-122"/>
              </a:rPr>
              <a:t>学的发展演变也具有重要的参考价值。宗室文学在继承和发展传统文学的基础上，不断创新，为后世提供了丰富的文学资源和启示。此外，宗室文学的研究还有助于我们探讨艺术与生活、个体与社会等重要议题，对今天的社会文化研究具有重要的借鉴意义。</a:t>
            </a:r>
            <a:endParaRPr lang="zh-CN" altLang="en-US" sz="2000">
              <a:solidFill>
                <a:schemeClr val="tx1">
                  <a:lumMod val="85000"/>
                  <a:lumOff val="15000"/>
                </a:schemeClr>
              </a:solidFill>
              <a:latin typeface="仿宋" panose="02010609060101010101" charset="-122"/>
              <a:ea typeface="仿宋" panose="02010609060101010101" charset="-122"/>
            </a:endParaRPr>
          </a:p>
        </p:txBody>
      </p:sp>
    </p:spTree>
    <p:custDataLst>
      <p:tags r:id="rId7"/>
    </p:custDataLst>
  </p:cSld>
  <p:clrMapOvr>
    <a:masterClrMapping/>
  </p:clrMapOvr>
  <p:transition/>
  <p:timing/>
</p:sld>
</file>

<file path=ppt/slides/slide2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1">
          <a:blip r:embed="rId6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2"/>
          <p:cNvSpPr>
            <a:spLocks noGrp="1"/>
          </p:cNvSpPr>
          <p:nvPr>
            <p:custDataLst>
              <p:tags r:id="rId3"/>
            </p:custDataLst>
          </p:nvPr>
        </p:nvSpPr>
        <p:spPr>
          <a:xfrm>
            <a:off x="1281600" y="770410"/>
            <a:ext cx="9626400" cy="723600"/>
          </a:xfrm>
          <a:prstGeom prst="rect">
            <a:avLst/>
          </a:prstGeom>
        </p:spPr>
        <p:txBody>
          <a:bodyPr vert="horz" lIns="90170" tIns="46990" rIns="90170" bIns="4699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buNone/>
              <a:defRPr sz="3200" b="1" u="none" strike="noStrike" kern="1200" cap="none" spc="100" normalizeH="0" baseline="0">
                <a:gradFill>
                  <a:gsLst>
                    <a:gs pos="0">
                      <a:schemeClr val="accent3"/>
                    </a:gs>
                    <a:gs pos="100000">
                      <a:schemeClr val="accent1"/>
                    </a:gs>
                  </a:gsLst>
                  <a:lin ang="6599999" scaled="0"/>
                </a:gradFill>
                <a:uFillTx/>
                <a:latin typeface="Arial" pitchFamily="34" charset="0"/>
                <a:ea typeface="微软雅黑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zh-CN" sz="2400">
                <a:solidFill>
                  <a:schemeClr val="accent1"/>
                </a:solidFill>
                <a:latin typeface="仿宋" panose="02010609060101010101" charset="-122"/>
              </a:rPr>
              <a:t>基本内容</a:t>
            </a:r>
            <a:endParaRPr lang="zh-CN" altLang="zh-CN" sz="2400">
              <a:solidFill>
                <a:schemeClr val="accent1"/>
              </a:solidFill>
              <a:latin typeface="仿宋" panose="02010609060101010101" charset="-122"/>
            </a:endParaRPr>
          </a:p>
        </p:txBody>
      </p:sp>
      <p:sp>
        <p:nvSpPr>
          <p:cNvPr id="5" name="内容占位符 3" descr="7b0a202020202262756c6c6574223a20227b5c2263617465676f727949645c223a31303030352c5c2274656d706c61746549645c223a32303233313537337d220a7d0a"/>
          <p:cNvSpPr>
            <a:spLocks noGrp="1"/>
          </p:cNvSpPr>
          <p:nvPr>
            <p:custDataLst>
              <p:tags r:id="rId4"/>
            </p:custDataLst>
          </p:nvPr>
        </p:nvSpPr>
        <p:spPr>
          <a:xfrm>
            <a:off x="1281113" y="1465735"/>
            <a:ext cx="9626600" cy="3445200"/>
          </a:xfrm>
          <a:prstGeom prst="rect">
            <a:avLst/>
          </a:prstGeom>
        </p:spPr>
        <p:txBody>
          <a:bodyPr vert="horz" lIns="90170" tIns="46990" rIns="90170" bIns="46990" rtlCol="0" anchor="ctr" anchorCtr="0">
            <a:normAutofit/>
          </a:bodyPr>
          <a:lstStyle>
            <a:defPPr>
              <a:defRPr lang="zh-CN"/>
            </a:defPPr>
            <a:lvl1pPr marL="2286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1pPr>
            <a:lvl2pPr marL="6858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tabLst>
                <a:tab pos="1609725"/>
              </a:tabLst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2pPr>
            <a:lvl3pPr marL="11430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3pPr>
            <a:lvl4pPr marL="16002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4pPr>
            <a:lvl5pPr marL="20574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457200">
              <a:lnSpc>
                <a:spcPct val="140000"/>
              </a:lnSpc>
              <a:buBlip>
                <a:blip r:embed="rId5"/>
              </a:buBlip>
            </a:pPr>
            <a:r>
              <a:rPr lang="zh-CN" altLang="en-US" sz="2000">
                <a:solidFill>
                  <a:schemeClr val="tx1">
                    <a:lumMod val="85000"/>
                    <a:lumOff val="15000"/>
                  </a:schemeClr>
                </a:solidFill>
                <a:latin typeface="仿宋" panose="02010609060101010101" charset="-122"/>
                <a:ea typeface="仿宋" panose="02010609060101010101" charset="-122"/>
              </a:rPr>
              <a:t>当然，我们的研究并不止步于此。对于两宋宗室文学的进一步探讨，还可以从以下几个方面展开。首先，我们可以深入研究宗室文学中的个体经验和普遍情感的表达，以及其与社会环境的关系。这可以帮助我们理解宗室成员在创作过程中如何处理自我</a:t>
            </a:r>
            <a:endParaRPr lang="zh-CN" altLang="en-US" sz="2000">
              <a:solidFill>
                <a:schemeClr val="tx1">
                  <a:lumMod val="85000"/>
                  <a:lumOff val="15000"/>
                </a:schemeClr>
              </a:solidFill>
              <a:latin typeface="仿宋" panose="02010609060101010101" charset="-122"/>
              <a:ea typeface="仿宋" panose="02010609060101010101" charset="-122"/>
            </a:endParaRPr>
          </a:p>
        </p:txBody>
      </p:sp>
    </p:spTree>
    <p:custDataLst>
      <p:tags r:id="rId7"/>
    </p:custDataLst>
  </p:cSld>
  <p:clrMapOvr>
    <a:masterClrMapping/>
  </p:clrMapOvr>
  <p:transition/>
  <p:timing/>
</p:sld>
</file>

<file path=ppt/slides/slide2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1">
          <a:blip r:embed="rId6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2"/>
          <p:cNvSpPr>
            <a:spLocks noGrp="1"/>
          </p:cNvSpPr>
          <p:nvPr>
            <p:custDataLst>
              <p:tags r:id="rId3"/>
            </p:custDataLst>
          </p:nvPr>
        </p:nvSpPr>
        <p:spPr>
          <a:xfrm>
            <a:off x="1281600" y="770410"/>
            <a:ext cx="9626400" cy="723600"/>
          </a:xfrm>
          <a:prstGeom prst="rect">
            <a:avLst/>
          </a:prstGeom>
        </p:spPr>
        <p:txBody>
          <a:bodyPr vert="horz" lIns="90170" tIns="46990" rIns="90170" bIns="4699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buNone/>
              <a:defRPr sz="3200" b="1" u="none" strike="noStrike" kern="1200" cap="none" spc="100" normalizeH="0" baseline="0">
                <a:gradFill>
                  <a:gsLst>
                    <a:gs pos="0">
                      <a:schemeClr val="accent3"/>
                    </a:gs>
                    <a:gs pos="100000">
                      <a:schemeClr val="accent1"/>
                    </a:gs>
                  </a:gsLst>
                  <a:lin ang="6599999" scaled="0"/>
                </a:gradFill>
                <a:uFillTx/>
                <a:latin typeface="Arial" pitchFamily="34" charset="0"/>
                <a:ea typeface="微软雅黑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zh-CN" sz="2400">
                <a:solidFill>
                  <a:schemeClr val="accent1"/>
                </a:solidFill>
                <a:latin typeface="仿宋" panose="02010609060101010101" charset="-122"/>
              </a:rPr>
              <a:t>基本内容</a:t>
            </a:r>
            <a:endParaRPr lang="zh-CN" altLang="zh-CN" sz="2400">
              <a:solidFill>
                <a:schemeClr val="accent1"/>
              </a:solidFill>
              <a:latin typeface="仿宋" panose="02010609060101010101" charset="-122"/>
            </a:endParaRPr>
          </a:p>
        </p:txBody>
      </p:sp>
      <p:sp>
        <p:nvSpPr>
          <p:cNvPr id="5" name="内容占位符 3" descr="7b0a202020202262756c6c6574223a20227b5c2263617465676f727949645c223a31303030352c5c2274656d706c61746549645c223a32303233313537337d220a7d0a"/>
          <p:cNvSpPr>
            <a:spLocks noGrp="1"/>
          </p:cNvSpPr>
          <p:nvPr>
            <p:custDataLst>
              <p:tags r:id="rId4"/>
            </p:custDataLst>
          </p:nvPr>
        </p:nvSpPr>
        <p:spPr>
          <a:xfrm>
            <a:off x="1281113" y="1465735"/>
            <a:ext cx="9626600" cy="3445200"/>
          </a:xfrm>
          <a:prstGeom prst="rect">
            <a:avLst/>
          </a:prstGeom>
        </p:spPr>
        <p:txBody>
          <a:bodyPr vert="horz" lIns="90170" tIns="46990" rIns="90170" bIns="46990" rtlCol="0" anchor="ctr" anchorCtr="0">
            <a:normAutofit/>
          </a:bodyPr>
          <a:lstStyle>
            <a:defPPr>
              <a:defRPr lang="zh-CN"/>
            </a:defPPr>
            <a:lvl1pPr marL="2286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1pPr>
            <a:lvl2pPr marL="6858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tabLst>
                <a:tab pos="1609725"/>
              </a:tabLst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2pPr>
            <a:lvl3pPr marL="11430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3pPr>
            <a:lvl4pPr marL="16002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4pPr>
            <a:lvl5pPr marL="20574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457200">
              <a:lnSpc>
                <a:spcPct val="140000"/>
              </a:lnSpc>
              <a:buBlip>
                <a:blip r:embed="rId5"/>
              </a:buBlip>
            </a:pPr>
            <a:r>
              <a:rPr lang="zh-CN" altLang="en-US" sz="2000">
                <a:solidFill>
                  <a:schemeClr val="tx1">
                    <a:lumMod val="85000"/>
                    <a:lumOff val="15000"/>
                  </a:schemeClr>
                </a:solidFill>
                <a:latin typeface="仿宋" panose="02010609060101010101" charset="-122"/>
                <a:ea typeface="仿宋" panose="02010609060101010101" charset="-122"/>
              </a:rPr>
              <a:t>与社会的关系，以及他们如何看待和表达时代特征。其次，我们可以宗室文学中的艺术特色和创新之处，比如在诗歌、绘画、书法等方面的独特风格和技艺。这将有助于我们了解宋朝的艺术审美和创作观念，并为当代艺术创作提供启示。</a:t>
            </a:r>
            <a:endParaRPr lang="zh-CN" altLang="en-US" sz="2000">
              <a:solidFill>
                <a:schemeClr val="tx1">
                  <a:lumMod val="85000"/>
                  <a:lumOff val="15000"/>
                </a:schemeClr>
              </a:solidFill>
              <a:latin typeface="仿宋" panose="02010609060101010101" charset="-122"/>
              <a:ea typeface="仿宋" panose="02010609060101010101" charset="-122"/>
            </a:endParaRPr>
          </a:p>
        </p:txBody>
      </p:sp>
    </p:spTree>
    <p:custDataLst>
      <p:tags r:id="rId7"/>
    </p:custDataLst>
  </p:cSld>
  <p:clrMapOvr>
    <a:masterClrMapping/>
  </p:clrMapOvr>
  <p:transition/>
  <p:timing/>
</p:sld>
</file>

<file path=ppt/slides/slide2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1">
          <a:blip r:embed="rId6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2"/>
          <p:cNvSpPr>
            <a:spLocks noGrp="1"/>
          </p:cNvSpPr>
          <p:nvPr>
            <p:custDataLst>
              <p:tags r:id="rId3"/>
            </p:custDataLst>
          </p:nvPr>
        </p:nvSpPr>
        <p:spPr>
          <a:xfrm>
            <a:off x="1281600" y="770410"/>
            <a:ext cx="9626400" cy="723600"/>
          </a:xfrm>
          <a:prstGeom prst="rect">
            <a:avLst/>
          </a:prstGeom>
        </p:spPr>
        <p:txBody>
          <a:bodyPr vert="horz" lIns="90170" tIns="46990" rIns="90170" bIns="4699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buNone/>
              <a:defRPr sz="3200" b="1" u="none" strike="noStrike" kern="1200" cap="none" spc="100" normalizeH="0" baseline="0">
                <a:gradFill>
                  <a:gsLst>
                    <a:gs pos="0">
                      <a:schemeClr val="accent3"/>
                    </a:gs>
                    <a:gs pos="100000">
                      <a:schemeClr val="accent1"/>
                    </a:gs>
                  </a:gsLst>
                  <a:lin ang="6599999" scaled="0"/>
                </a:gradFill>
                <a:uFillTx/>
                <a:latin typeface="Arial" pitchFamily="34" charset="0"/>
                <a:ea typeface="微软雅黑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zh-CN" sz="2400">
                <a:solidFill>
                  <a:schemeClr val="accent1"/>
                </a:solidFill>
                <a:latin typeface="仿宋" panose="02010609060101010101" charset="-122"/>
              </a:rPr>
              <a:t>基本内容</a:t>
            </a:r>
            <a:endParaRPr lang="zh-CN" altLang="zh-CN" sz="2400">
              <a:solidFill>
                <a:schemeClr val="accent1"/>
              </a:solidFill>
              <a:latin typeface="仿宋" panose="02010609060101010101" charset="-122"/>
            </a:endParaRPr>
          </a:p>
        </p:txBody>
      </p:sp>
      <p:sp>
        <p:nvSpPr>
          <p:cNvPr id="5" name="内容占位符 3" descr="7b0a202020202262756c6c6574223a20227b5c2263617465676f727949645c223a31303030352c5c2274656d706c61746549645c223a32303233313537337d220a7d0a"/>
          <p:cNvSpPr>
            <a:spLocks noGrp="1"/>
          </p:cNvSpPr>
          <p:nvPr>
            <p:custDataLst>
              <p:tags r:id="rId4"/>
            </p:custDataLst>
          </p:nvPr>
        </p:nvSpPr>
        <p:spPr>
          <a:xfrm>
            <a:off x="1281113" y="1465735"/>
            <a:ext cx="9626600" cy="3445200"/>
          </a:xfrm>
          <a:prstGeom prst="rect">
            <a:avLst/>
          </a:prstGeom>
        </p:spPr>
        <p:txBody>
          <a:bodyPr vert="horz" lIns="90170" tIns="46990" rIns="90170" bIns="46990" rtlCol="0" anchor="ctr" anchorCtr="0">
            <a:normAutofit/>
          </a:bodyPr>
          <a:lstStyle>
            <a:defPPr>
              <a:defRPr lang="zh-CN"/>
            </a:defPPr>
            <a:lvl1pPr marL="2286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1pPr>
            <a:lvl2pPr marL="6858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tabLst>
                <a:tab pos="1609725"/>
              </a:tabLst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2pPr>
            <a:lvl3pPr marL="11430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3pPr>
            <a:lvl4pPr marL="16002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4pPr>
            <a:lvl5pPr marL="20574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457200">
              <a:lnSpc>
                <a:spcPct val="140000"/>
              </a:lnSpc>
              <a:buBlip>
                <a:blip r:embed="rId5"/>
              </a:buBlip>
            </a:pPr>
            <a:r>
              <a:rPr lang="zh-CN" altLang="en-US" sz="2000">
                <a:solidFill>
                  <a:schemeClr val="tx1">
                    <a:lumMod val="85000"/>
                    <a:lumOff val="15000"/>
                  </a:schemeClr>
                </a:solidFill>
                <a:latin typeface="仿宋" panose="02010609060101010101" charset="-122"/>
                <a:ea typeface="仿宋" panose="02010609060101010101" charset="-122"/>
              </a:rPr>
              <a:t>再者，我们还可以将宗室文学置于全球文化视野中进行比较研究。通过比较不同文化背景下的文学和艺术作品，我们可以更深入地理解宗室文学的独特性和价值。这种跨文化比较研究不仅可以拓宽我们的学术视野，还有助于促进中外文化交流和理解。</a:t>
            </a:r>
            <a:endParaRPr lang="zh-CN" altLang="en-US" sz="2000">
              <a:solidFill>
                <a:schemeClr val="tx1">
                  <a:lumMod val="85000"/>
                  <a:lumOff val="15000"/>
                </a:schemeClr>
              </a:solidFill>
              <a:latin typeface="仿宋" panose="02010609060101010101" charset="-122"/>
              <a:ea typeface="仿宋" panose="02010609060101010101" charset="-122"/>
            </a:endParaRPr>
          </a:p>
        </p:txBody>
      </p:sp>
    </p:spTree>
    <p:custDataLst>
      <p:tags r:id="rId7"/>
    </p:custDataLst>
  </p:cSld>
  <p:clrMapOvr>
    <a:masterClrMapping/>
  </p:clrMapOvr>
  <p:transition/>
  <p:timing/>
</p:sld>
</file>

<file path=ppt/slides/slide2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1">
          <a:blip r:embed="rId6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2"/>
          <p:cNvSpPr>
            <a:spLocks noGrp="1"/>
          </p:cNvSpPr>
          <p:nvPr>
            <p:custDataLst>
              <p:tags r:id="rId3"/>
            </p:custDataLst>
          </p:nvPr>
        </p:nvSpPr>
        <p:spPr>
          <a:xfrm>
            <a:off x="1281600" y="770410"/>
            <a:ext cx="9626400" cy="723600"/>
          </a:xfrm>
          <a:prstGeom prst="rect">
            <a:avLst/>
          </a:prstGeom>
        </p:spPr>
        <p:txBody>
          <a:bodyPr vert="horz" lIns="90170" tIns="46990" rIns="90170" bIns="4699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buNone/>
              <a:defRPr sz="3200" b="1" u="none" strike="noStrike" kern="1200" cap="none" spc="100" normalizeH="0" baseline="0">
                <a:gradFill>
                  <a:gsLst>
                    <a:gs pos="0">
                      <a:schemeClr val="accent3"/>
                    </a:gs>
                    <a:gs pos="100000">
                      <a:schemeClr val="accent1"/>
                    </a:gs>
                  </a:gsLst>
                  <a:lin ang="6599999" scaled="0"/>
                </a:gradFill>
                <a:uFillTx/>
                <a:latin typeface="Arial" pitchFamily="34" charset="0"/>
                <a:ea typeface="微软雅黑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zh-CN" sz="2400">
                <a:solidFill>
                  <a:schemeClr val="accent1"/>
                </a:solidFill>
                <a:latin typeface="仿宋" panose="02010609060101010101" charset="-122"/>
              </a:rPr>
              <a:t>基本内容</a:t>
            </a:r>
            <a:endParaRPr lang="zh-CN" altLang="zh-CN" sz="2400">
              <a:solidFill>
                <a:schemeClr val="accent1"/>
              </a:solidFill>
              <a:latin typeface="仿宋" panose="02010609060101010101" charset="-122"/>
            </a:endParaRPr>
          </a:p>
        </p:txBody>
      </p:sp>
      <p:sp>
        <p:nvSpPr>
          <p:cNvPr id="5" name="内容占位符 3" descr="7b0a202020202262756c6c6574223a20227b5c2263617465676f727949645c223a31303030352c5c2274656d706c61746549645c223a32303233313537337d220a7d0a"/>
          <p:cNvSpPr>
            <a:spLocks noGrp="1"/>
          </p:cNvSpPr>
          <p:nvPr>
            <p:custDataLst>
              <p:tags r:id="rId4"/>
            </p:custDataLst>
          </p:nvPr>
        </p:nvSpPr>
        <p:spPr>
          <a:xfrm>
            <a:off x="1281113" y="1465735"/>
            <a:ext cx="9626600" cy="3445200"/>
          </a:xfrm>
          <a:prstGeom prst="rect">
            <a:avLst/>
          </a:prstGeom>
        </p:spPr>
        <p:txBody>
          <a:bodyPr vert="horz" lIns="90170" tIns="46990" rIns="90170" bIns="46990" rtlCol="0" anchor="ctr" anchorCtr="0">
            <a:normAutofit/>
          </a:bodyPr>
          <a:lstStyle>
            <a:defPPr>
              <a:defRPr lang="zh-CN"/>
            </a:defPPr>
            <a:lvl1pPr marL="2286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1pPr>
            <a:lvl2pPr marL="6858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tabLst>
                <a:tab pos="1609725"/>
              </a:tabLst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2pPr>
            <a:lvl3pPr marL="11430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3pPr>
            <a:lvl4pPr marL="16002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4pPr>
            <a:lvl5pPr marL="20574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457200">
              <a:lnSpc>
                <a:spcPct val="140000"/>
              </a:lnSpc>
              <a:buBlip>
                <a:blip r:embed="rId5"/>
              </a:buBlip>
            </a:pPr>
            <a:r>
              <a:rPr lang="zh-CN" altLang="en-US" sz="2000">
                <a:solidFill>
                  <a:schemeClr val="tx1">
                    <a:lumMod val="85000"/>
                    <a:lumOff val="15000"/>
                  </a:schemeClr>
                </a:solidFill>
                <a:latin typeface="仿宋" panose="02010609060101010101" charset="-122"/>
                <a:ea typeface="仿宋" panose="02010609060101010101" charset="-122"/>
              </a:rPr>
              <a:t>总之，两宋宗室文学作为一种独特的文学现象，既具有历史价值，又具有现实意义。通过深入研究和理解这一时期的宗室文学，我们可以更好地理解历史、文化和社会之间的复杂关系，为现代社会文化研究和艺术创作提供有益的启示。</a:t>
            </a:r>
            <a:endParaRPr lang="zh-CN" altLang="en-US" sz="2000">
              <a:solidFill>
                <a:schemeClr val="tx1">
                  <a:lumMod val="85000"/>
                  <a:lumOff val="15000"/>
                </a:schemeClr>
              </a:solidFill>
              <a:latin typeface="仿宋" panose="02010609060101010101" charset="-122"/>
              <a:ea typeface="仿宋" panose="02010609060101010101" charset="-122"/>
            </a:endParaRPr>
          </a:p>
        </p:txBody>
      </p:sp>
    </p:spTree>
    <p:custDataLst>
      <p:tags r:id="rId7"/>
    </p:custDataLst>
  </p:cSld>
  <p:clrMapOvr>
    <a:masterClrMapping/>
  </p:clrMapOvr>
  <p:transition/>
  <p:timing/>
</p:sld>
</file>

<file path=ppt/slides/slide2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1">
          <a:blip r:embed="rId10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" name="矩形 5" descr="7b0a2020202022776f7264617274223a20227b5c2269645c223a32353030323735362c5c227469645c223a31333436397d220a7d0a"/>
          <p:cNvSpPr/>
          <p:nvPr>
            <p:custDataLst>
              <p:tags r:id="rId3"/>
            </p:custDataLst>
          </p:nvPr>
        </p:nvSpPr>
        <p:spPr>
          <a:xfrm>
            <a:off x="3544570" y="1744980"/>
            <a:ext cx="7566025" cy="2053590"/>
          </a:xfrm>
          <a:prstGeom prst="rect">
            <a:avLst/>
          </a:prstGeom>
        </p:spPr>
        <p:txBody>
          <a:bodyPr wrap="square" anchor="ctr" anchorCtr="0"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zh-CN" sz="4000" b="1">
                <a:solidFill>
                  <a:schemeClr val="accent1"/>
                </a:solidFill>
                <a:effectLst>
                  <a:outerShdw blurRad="38100" dist="25400" dir="5400000" algn="ctr" rotWithShape="0">
                    <a:srgbClr val="6E747A">
                      <a:alpha val="43000"/>
                    </a:srgbClr>
                  </a:outerShdw>
                </a:effectLst>
                <a:latin typeface="隶书" panose="02010509060101010101" pitchFamily="49" charset="-122"/>
                <a:ea typeface="隶书" panose="02010509060101010101" pitchFamily="49" charset="-122"/>
                <a:sym typeface="+mn-ea"/>
              </a:rPr>
              <a:t>参考内容二</a:t>
            </a:r>
            <a:endParaRPr lang="zh-CN" altLang="zh-CN" sz="4000" b="1">
              <a:solidFill>
                <a:schemeClr val="accent1"/>
              </a:solidFill>
              <a:effectLst>
                <a:outerShdw blurRad="38100" dist="25400" dir="5400000" algn="ctr" rotWithShape="0">
                  <a:srgbClr val="6E747A">
                    <a:alpha val="43000"/>
                  </a:srgbClr>
                </a:outerShdw>
              </a:effectLst>
              <a:latin typeface="隶书" panose="02010509060101010101" pitchFamily="49" charset="-122"/>
              <a:ea typeface="隶书" panose="02010509060101010101" pitchFamily="49" charset="-122"/>
              <a:sym typeface="+mn-ea"/>
            </a:endParaRPr>
          </a:p>
        </p:txBody>
      </p:sp>
      <p:sp>
        <p:nvSpPr>
          <p:cNvPr id="7" name="椭圆 6"/>
          <p:cNvSpPr/>
          <p:nvPr>
            <p:custDataLst>
              <p:tags r:id="rId4"/>
            </p:custDataLst>
          </p:nvPr>
        </p:nvSpPr>
        <p:spPr>
          <a:xfrm>
            <a:off x="1315717" y="2042392"/>
            <a:ext cx="1623651" cy="1624779"/>
          </a:xfrm>
          <a:prstGeom prst="ellipse">
            <a:avLst/>
          </a:prstGeom>
          <a:solidFill>
            <a:schemeClr val="accent1"/>
          </a:solidFill>
          <a:ln>
            <a:noFill/>
          </a:ln>
        </p:spPr>
        <p:style>
          <a:lnRef idx="2">
            <a:srgbClr val="77D65E">
              <a:shade val="50000"/>
            </a:srgbClr>
          </a:lnRef>
          <a:fillRef idx="1">
            <a:srgbClr val="77D65E"/>
          </a:fillRef>
          <a:effectRef idx="0">
            <a:srgbClr val="77D65E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latin typeface="隶书" panose="02010509060101010101" pitchFamily="49" charset="-122"/>
              <a:ea typeface="微软雅黑"/>
              <a:cs typeface="隶书" panose="02010509060101010101" pitchFamily="49" charset="-122"/>
            </a:endParaRPr>
          </a:p>
        </p:txBody>
      </p:sp>
      <p:sp>
        <p:nvSpPr>
          <p:cNvPr id="44" name="圆角矩形 43"/>
          <p:cNvSpPr/>
          <p:nvPr>
            <p:custDataLst>
              <p:tags r:id="rId5"/>
            </p:custDataLst>
          </p:nvPr>
        </p:nvSpPr>
        <p:spPr>
          <a:xfrm>
            <a:off x="3235910" y="3886845"/>
            <a:ext cx="7822841" cy="156727"/>
          </a:xfrm>
          <a:prstGeom prst="roundRect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rgbClr val="77D65E">
              <a:shade val="50000"/>
            </a:srgbClr>
          </a:lnRef>
          <a:fillRef idx="1">
            <a:srgbClr val="77D65E"/>
          </a:fillRef>
          <a:effectRef idx="0">
            <a:srgbClr val="77D65E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latin typeface="隶书" panose="02010509060101010101" pitchFamily="49" charset="-122"/>
              <a:ea typeface="微软雅黑"/>
              <a:cs typeface="隶书" panose="02010509060101010101" pitchFamily="49" charset="-122"/>
            </a:endParaRPr>
          </a:p>
        </p:txBody>
      </p:sp>
      <p:sp>
        <p:nvSpPr>
          <p:cNvPr id="45" name="椭圆 44"/>
          <p:cNvSpPr/>
          <p:nvPr>
            <p:custDataLst>
              <p:tags r:id="rId6"/>
            </p:custDataLst>
          </p:nvPr>
        </p:nvSpPr>
        <p:spPr>
          <a:xfrm>
            <a:off x="1019175" y="1745850"/>
            <a:ext cx="2216735" cy="2216735"/>
          </a:xfrm>
          <a:prstGeom prst="ellipse">
            <a:avLst/>
          </a:prstGeom>
          <a:noFill/>
          <a:ln>
            <a:solidFill>
              <a:schemeClr val="accent1"/>
            </a:solidFill>
          </a:ln>
        </p:spPr>
        <p:style>
          <a:lnRef idx="2">
            <a:srgbClr val="77D65E">
              <a:shade val="50000"/>
            </a:srgbClr>
          </a:lnRef>
          <a:fillRef idx="1">
            <a:srgbClr val="77D65E"/>
          </a:fillRef>
          <a:effectRef idx="0">
            <a:srgbClr val="77D65E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latin typeface="隶书" panose="02010509060101010101" pitchFamily="49" charset="-122"/>
              <a:ea typeface="微软雅黑"/>
              <a:cs typeface="隶书" panose="02010509060101010101" pitchFamily="49" charset="-122"/>
            </a:endParaRPr>
          </a:p>
        </p:txBody>
      </p:sp>
      <p:pic>
        <p:nvPicPr>
          <p:cNvPr id="86" name="图片 85" descr="343435383036303b343532343136343bcfeec4bfb7b6cea7"/>
          <p:cNvPicPr>
            <a:picLocks noChangeAspect="1"/>
          </p:cNvPicPr>
          <p:nvPr>
            <p:custDataLst>
              <p:tags r:id="rId9"/>
            </p:custDataLst>
          </p:nvPr>
        </p:nvPicPr>
        <p:blipFill>
          <a:blip r:embed="rId7">
            <a:extLs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p:blipFill>
        <p:spPr>
          <a:xfrm>
            <a:off x="1720502" y="2447177"/>
            <a:ext cx="816336" cy="816336"/>
          </a:xfrm>
          <a:prstGeom prst="rect">
            <a:avLst/>
          </a:prstGeom>
        </p:spPr>
      </p:pic>
    </p:spTree>
    <p:custDataLst>
      <p:tags r:id="rId11"/>
    </p:custDataLst>
  </p:cSld>
  <p:clrMapOvr>
    <a:masterClrMapping/>
  </p:clrMapOvr>
  <p:transition/>
  <p:timing/>
</p:sld>
</file>

<file path=ppt/slides/slide2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1">
          <a:blip r:embed="rId10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" name="矩形 5" descr="7b0a2020202022776f7264617274223a20227b5c2269645c223a32353030323735362c5c227469645c223a31333436397d220a7d0a"/>
          <p:cNvSpPr/>
          <p:nvPr>
            <p:custDataLst>
              <p:tags r:id="rId3"/>
            </p:custDataLst>
          </p:nvPr>
        </p:nvSpPr>
        <p:spPr>
          <a:xfrm>
            <a:off x="3544570" y="1744980"/>
            <a:ext cx="7566025" cy="2053590"/>
          </a:xfrm>
          <a:prstGeom prst="rect">
            <a:avLst/>
          </a:prstGeom>
        </p:spPr>
        <p:txBody>
          <a:bodyPr wrap="square" anchor="ctr" anchorCtr="0"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zh-CN" sz="4000" b="1">
                <a:solidFill>
                  <a:schemeClr val="accent1"/>
                </a:solidFill>
                <a:effectLst>
                  <a:outerShdw blurRad="38100" dist="25400" dir="5400000" algn="ctr" rotWithShape="0">
                    <a:srgbClr val="6E747A">
                      <a:alpha val="43000"/>
                    </a:srgbClr>
                  </a:outerShdw>
                </a:effectLst>
                <a:latin typeface="隶书" panose="02010509060101010101" pitchFamily="49" charset="-122"/>
                <a:ea typeface="隶书" panose="02010509060101010101" pitchFamily="49" charset="-122"/>
                <a:sym typeface="+mn-ea"/>
              </a:rPr>
              <a:t>基本内容</a:t>
            </a:r>
            <a:endParaRPr lang="zh-CN" altLang="zh-CN" sz="4000" b="1">
              <a:solidFill>
                <a:schemeClr val="accent1"/>
              </a:solidFill>
              <a:effectLst>
                <a:outerShdw blurRad="38100" dist="25400" dir="5400000" algn="ctr" rotWithShape="0">
                  <a:srgbClr val="6E747A">
                    <a:alpha val="43000"/>
                  </a:srgbClr>
                </a:outerShdw>
              </a:effectLst>
              <a:latin typeface="隶书" panose="02010509060101010101" pitchFamily="49" charset="-122"/>
              <a:ea typeface="隶书" panose="02010509060101010101" pitchFamily="49" charset="-122"/>
              <a:sym typeface="+mn-ea"/>
            </a:endParaRPr>
          </a:p>
        </p:txBody>
      </p:sp>
      <p:sp>
        <p:nvSpPr>
          <p:cNvPr id="7" name="椭圆 6"/>
          <p:cNvSpPr/>
          <p:nvPr>
            <p:custDataLst>
              <p:tags r:id="rId4"/>
            </p:custDataLst>
          </p:nvPr>
        </p:nvSpPr>
        <p:spPr>
          <a:xfrm>
            <a:off x="1315717" y="2042392"/>
            <a:ext cx="1623651" cy="1624779"/>
          </a:xfrm>
          <a:prstGeom prst="ellipse">
            <a:avLst/>
          </a:prstGeom>
          <a:solidFill>
            <a:schemeClr val="accent1"/>
          </a:solidFill>
          <a:ln>
            <a:noFill/>
          </a:ln>
        </p:spPr>
        <p:style>
          <a:lnRef idx="2">
            <a:srgbClr val="77D65E">
              <a:shade val="50000"/>
            </a:srgbClr>
          </a:lnRef>
          <a:fillRef idx="1">
            <a:srgbClr val="77D65E"/>
          </a:fillRef>
          <a:effectRef idx="0">
            <a:srgbClr val="77D65E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latin typeface="隶书" panose="02010509060101010101" pitchFamily="49" charset="-122"/>
              <a:ea typeface="微软雅黑"/>
              <a:cs typeface="隶书" panose="02010509060101010101" pitchFamily="49" charset="-122"/>
            </a:endParaRPr>
          </a:p>
        </p:txBody>
      </p:sp>
      <p:sp>
        <p:nvSpPr>
          <p:cNvPr id="44" name="圆角矩形 43"/>
          <p:cNvSpPr/>
          <p:nvPr>
            <p:custDataLst>
              <p:tags r:id="rId5"/>
            </p:custDataLst>
          </p:nvPr>
        </p:nvSpPr>
        <p:spPr>
          <a:xfrm>
            <a:off x="3235910" y="3886845"/>
            <a:ext cx="7822841" cy="156727"/>
          </a:xfrm>
          <a:prstGeom prst="roundRect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rgbClr val="77D65E">
              <a:shade val="50000"/>
            </a:srgbClr>
          </a:lnRef>
          <a:fillRef idx="1">
            <a:srgbClr val="77D65E"/>
          </a:fillRef>
          <a:effectRef idx="0">
            <a:srgbClr val="77D65E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latin typeface="隶书" panose="02010509060101010101" pitchFamily="49" charset="-122"/>
              <a:ea typeface="微软雅黑"/>
              <a:cs typeface="隶书" panose="02010509060101010101" pitchFamily="49" charset="-122"/>
            </a:endParaRPr>
          </a:p>
        </p:txBody>
      </p:sp>
      <p:sp>
        <p:nvSpPr>
          <p:cNvPr id="45" name="椭圆 44"/>
          <p:cNvSpPr/>
          <p:nvPr>
            <p:custDataLst>
              <p:tags r:id="rId6"/>
            </p:custDataLst>
          </p:nvPr>
        </p:nvSpPr>
        <p:spPr>
          <a:xfrm>
            <a:off x="1019175" y="1745850"/>
            <a:ext cx="2216735" cy="2216735"/>
          </a:xfrm>
          <a:prstGeom prst="ellipse">
            <a:avLst/>
          </a:prstGeom>
          <a:noFill/>
          <a:ln>
            <a:solidFill>
              <a:schemeClr val="accent1"/>
            </a:solidFill>
          </a:ln>
        </p:spPr>
        <p:style>
          <a:lnRef idx="2">
            <a:srgbClr val="77D65E">
              <a:shade val="50000"/>
            </a:srgbClr>
          </a:lnRef>
          <a:fillRef idx="1">
            <a:srgbClr val="77D65E"/>
          </a:fillRef>
          <a:effectRef idx="0">
            <a:srgbClr val="77D65E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latin typeface="隶书" panose="02010509060101010101" pitchFamily="49" charset="-122"/>
              <a:ea typeface="微软雅黑"/>
              <a:cs typeface="隶书" panose="02010509060101010101" pitchFamily="49" charset="-122"/>
            </a:endParaRPr>
          </a:p>
        </p:txBody>
      </p:sp>
      <p:pic>
        <p:nvPicPr>
          <p:cNvPr id="86" name="图片 85" descr="343435383036303b343532343136343bcfeec4bfb7b6cea7"/>
          <p:cNvPicPr>
            <a:picLocks noChangeAspect="1"/>
          </p:cNvPicPr>
          <p:nvPr>
            <p:custDataLst>
              <p:tags r:id="rId9"/>
            </p:custDataLst>
          </p:nvPr>
        </p:nvPicPr>
        <p:blipFill>
          <a:blip r:embed="rId7">
            <a:extLs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p:blipFill>
        <p:spPr>
          <a:xfrm>
            <a:off x="1720502" y="2447177"/>
            <a:ext cx="816336" cy="816336"/>
          </a:xfrm>
          <a:prstGeom prst="rect">
            <a:avLst/>
          </a:prstGeom>
        </p:spPr>
      </p:pic>
    </p:spTree>
    <p:custDataLst>
      <p:tags r:id="rId11"/>
    </p:custDataLst>
  </p:cSld>
  <p:clrMapOvr>
    <a:masterClrMapping/>
  </p:clrMapOvr>
  <p:transition/>
  <p:timing/>
</p:sld>
</file>

<file path=ppt/slides/slide3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1">
          <a:blip r:embed="rId6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2"/>
          <p:cNvSpPr>
            <a:spLocks noGrp="1"/>
          </p:cNvSpPr>
          <p:nvPr>
            <p:custDataLst>
              <p:tags r:id="rId3"/>
            </p:custDataLst>
          </p:nvPr>
        </p:nvSpPr>
        <p:spPr>
          <a:xfrm>
            <a:off x="1281600" y="770410"/>
            <a:ext cx="9626400" cy="723600"/>
          </a:xfrm>
          <a:prstGeom prst="rect">
            <a:avLst/>
          </a:prstGeom>
        </p:spPr>
        <p:txBody>
          <a:bodyPr vert="horz" lIns="90170" tIns="46990" rIns="90170" bIns="4699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buNone/>
              <a:defRPr sz="3200" b="1" u="none" strike="noStrike" kern="1200" cap="none" spc="100" normalizeH="0" baseline="0">
                <a:gradFill>
                  <a:gsLst>
                    <a:gs pos="0">
                      <a:schemeClr val="accent3"/>
                    </a:gs>
                    <a:gs pos="100000">
                      <a:schemeClr val="accent1"/>
                    </a:gs>
                  </a:gsLst>
                  <a:lin ang="6599999" scaled="0"/>
                </a:gradFill>
                <a:uFillTx/>
                <a:latin typeface="Arial" pitchFamily="34" charset="0"/>
                <a:ea typeface="微软雅黑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zh-CN" sz="2400">
                <a:solidFill>
                  <a:schemeClr val="accent1"/>
                </a:solidFill>
                <a:latin typeface="仿宋" panose="02010609060101010101" charset="-122"/>
              </a:rPr>
              <a:t>基本内容</a:t>
            </a:r>
            <a:endParaRPr lang="zh-CN" altLang="zh-CN" sz="2400">
              <a:solidFill>
                <a:schemeClr val="accent1"/>
              </a:solidFill>
              <a:latin typeface="仿宋" panose="02010609060101010101" charset="-122"/>
            </a:endParaRPr>
          </a:p>
        </p:txBody>
      </p:sp>
      <p:sp>
        <p:nvSpPr>
          <p:cNvPr id="5" name="内容占位符 3" descr="7b0a202020202262756c6c6574223a20227b5c2263617465676f727949645c223a31303030352c5c2274656d706c61746549645c223a32303233313537337d220a7d0a"/>
          <p:cNvSpPr>
            <a:spLocks noGrp="1"/>
          </p:cNvSpPr>
          <p:nvPr>
            <p:custDataLst>
              <p:tags r:id="rId4"/>
            </p:custDataLst>
          </p:nvPr>
        </p:nvSpPr>
        <p:spPr>
          <a:xfrm>
            <a:off x="1281113" y="1465735"/>
            <a:ext cx="9626600" cy="3445200"/>
          </a:xfrm>
          <a:prstGeom prst="rect">
            <a:avLst/>
          </a:prstGeom>
        </p:spPr>
        <p:txBody>
          <a:bodyPr vert="horz" lIns="90170" tIns="46990" rIns="90170" bIns="46990" rtlCol="0" anchor="ctr" anchorCtr="0">
            <a:normAutofit/>
          </a:bodyPr>
          <a:lstStyle>
            <a:defPPr>
              <a:defRPr lang="zh-CN"/>
            </a:defPPr>
            <a:lvl1pPr marL="2286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1pPr>
            <a:lvl2pPr marL="6858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tabLst>
                <a:tab pos="1609725"/>
              </a:tabLst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2pPr>
            <a:lvl3pPr marL="11430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3pPr>
            <a:lvl4pPr marL="16002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4pPr>
            <a:lvl5pPr marL="20574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457200">
              <a:lnSpc>
                <a:spcPct val="140000"/>
              </a:lnSpc>
              <a:buBlip>
                <a:blip r:embed="rId5"/>
              </a:buBlip>
            </a:pPr>
            <a:r>
              <a:rPr lang="zh-CN" altLang="en-US" sz="2000">
                <a:solidFill>
                  <a:schemeClr val="tx1">
                    <a:lumMod val="85000"/>
                    <a:lumOff val="15000"/>
                  </a:schemeClr>
                </a:solidFill>
                <a:latin typeface="仿宋" panose="02010609060101010101" charset="-122"/>
                <a:ea typeface="仿宋" panose="02010609060101010101" charset="-122"/>
              </a:rPr>
              <a:t>在中国的艺术和文学历史长河中，两宋时期犹如一颗璀璨的明珠，照亮了整个华夏文明的天空。这一时期，题画诗词发展到了一个高峰，它们不仅为画作增添了丰富的内涵，更为我们提供了探索两宋艺术和文学的独特视角。本次演示将从历史背景、创</a:t>
            </a:r>
            <a:endParaRPr lang="zh-CN" altLang="en-US" sz="2000">
              <a:solidFill>
                <a:schemeClr val="tx1">
                  <a:lumMod val="85000"/>
                  <a:lumOff val="15000"/>
                </a:schemeClr>
              </a:solidFill>
              <a:latin typeface="仿宋" panose="02010609060101010101" charset="-122"/>
              <a:ea typeface="仿宋" panose="02010609060101010101" charset="-122"/>
            </a:endParaRPr>
          </a:p>
        </p:txBody>
      </p:sp>
    </p:spTree>
    <p:custDataLst>
      <p:tags r:id="rId7"/>
    </p:custDataLst>
  </p:cSld>
  <p:clrMapOvr>
    <a:masterClrMapping/>
  </p:clrMapOvr>
  <p:transition/>
  <p:timing/>
</p:sld>
</file>

<file path=ppt/slides/slide3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1">
          <a:blip r:embed="rId6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2"/>
          <p:cNvSpPr>
            <a:spLocks noGrp="1"/>
          </p:cNvSpPr>
          <p:nvPr>
            <p:custDataLst>
              <p:tags r:id="rId3"/>
            </p:custDataLst>
          </p:nvPr>
        </p:nvSpPr>
        <p:spPr>
          <a:xfrm>
            <a:off x="1281600" y="770410"/>
            <a:ext cx="9626400" cy="723600"/>
          </a:xfrm>
          <a:prstGeom prst="rect">
            <a:avLst/>
          </a:prstGeom>
        </p:spPr>
        <p:txBody>
          <a:bodyPr vert="horz" lIns="90170" tIns="46990" rIns="90170" bIns="4699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buNone/>
              <a:defRPr sz="3200" b="1" u="none" strike="noStrike" kern="1200" cap="none" spc="100" normalizeH="0" baseline="0">
                <a:gradFill>
                  <a:gsLst>
                    <a:gs pos="0">
                      <a:schemeClr val="accent3"/>
                    </a:gs>
                    <a:gs pos="100000">
                      <a:schemeClr val="accent1"/>
                    </a:gs>
                  </a:gsLst>
                  <a:lin ang="6599999" scaled="0"/>
                </a:gradFill>
                <a:uFillTx/>
                <a:latin typeface="Arial" pitchFamily="34" charset="0"/>
                <a:ea typeface="微软雅黑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zh-CN" sz="2400">
                <a:solidFill>
                  <a:schemeClr val="accent1"/>
                </a:solidFill>
                <a:latin typeface="仿宋" panose="02010609060101010101" charset="-122"/>
              </a:rPr>
              <a:t>基本内容</a:t>
            </a:r>
            <a:endParaRPr lang="zh-CN" altLang="zh-CN" sz="2400">
              <a:solidFill>
                <a:schemeClr val="accent1"/>
              </a:solidFill>
              <a:latin typeface="仿宋" panose="02010609060101010101" charset="-122"/>
            </a:endParaRPr>
          </a:p>
        </p:txBody>
      </p:sp>
      <p:sp>
        <p:nvSpPr>
          <p:cNvPr id="5" name="内容占位符 3" descr="7b0a202020202262756c6c6574223a20227b5c2263617465676f727949645c223a31303030352c5c2274656d706c61746549645c223a32303233313537337d220a7d0a"/>
          <p:cNvSpPr>
            <a:spLocks noGrp="1"/>
          </p:cNvSpPr>
          <p:nvPr>
            <p:custDataLst>
              <p:tags r:id="rId4"/>
            </p:custDataLst>
          </p:nvPr>
        </p:nvSpPr>
        <p:spPr>
          <a:xfrm>
            <a:off x="1281113" y="1465735"/>
            <a:ext cx="9626600" cy="3445200"/>
          </a:xfrm>
          <a:prstGeom prst="rect">
            <a:avLst/>
          </a:prstGeom>
        </p:spPr>
        <p:txBody>
          <a:bodyPr vert="horz" lIns="90170" tIns="46990" rIns="90170" bIns="46990" rtlCol="0" anchor="ctr" anchorCtr="0">
            <a:normAutofit/>
          </a:bodyPr>
          <a:lstStyle>
            <a:defPPr>
              <a:defRPr lang="zh-CN"/>
            </a:defPPr>
            <a:lvl1pPr marL="2286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1pPr>
            <a:lvl2pPr marL="6858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tabLst>
                <a:tab pos="1609725"/>
              </a:tabLst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2pPr>
            <a:lvl3pPr marL="11430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3pPr>
            <a:lvl4pPr marL="16002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4pPr>
            <a:lvl5pPr marL="20574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457200">
              <a:lnSpc>
                <a:spcPct val="140000"/>
              </a:lnSpc>
              <a:buBlip>
                <a:blip r:embed="rId5"/>
              </a:buBlip>
            </a:pPr>
            <a:r>
              <a:rPr lang="zh-CN" altLang="en-US" sz="2000">
                <a:solidFill>
                  <a:schemeClr val="tx1">
                    <a:lumMod val="85000"/>
                    <a:lumOff val="15000"/>
                  </a:schemeClr>
                </a:solidFill>
                <a:latin typeface="仿宋" panose="02010609060101010101" charset="-122"/>
                <a:ea typeface="仿宋" panose="02010609060101010101" charset="-122"/>
              </a:rPr>
              <a:t>作风格、代表作品三个方面，对两宋题画诗词进行深入探讨。</a:t>
            </a:r>
            <a:endParaRPr lang="zh-CN" altLang="en-US" sz="2000">
              <a:solidFill>
                <a:schemeClr val="tx1">
                  <a:lumMod val="85000"/>
                  <a:lumOff val="15000"/>
                </a:schemeClr>
              </a:solidFill>
              <a:latin typeface="仿宋" panose="02010609060101010101" charset="-122"/>
              <a:ea typeface="仿宋" panose="02010609060101010101" charset="-122"/>
            </a:endParaRPr>
          </a:p>
        </p:txBody>
      </p:sp>
    </p:spTree>
    <p:custDataLst>
      <p:tags r:id="rId7"/>
    </p:custDataLst>
  </p:cSld>
  <p:clrMapOvr>
    <a:masterClrMapping/>
  </p:clrMapOvr>
  <p:transition/>
  <p:timing/>
</p:sld>
</file>

<file path=ppt/slides/slide3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https://d.book118.com/115324331231011112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ASSEMBLE_CHIP_INDEX" val="59471de1770941e69bd22cf55f7a88fc"/>
  <p:tag name="KSO_WM_BEAUTIFY_FLAG" val="#wm#"/>
  <p:tag name="KSO_WM_CHIP_FILLAREA_FILL_RULE" val="{&quot;fill_align&quot;:&quot;cm&quot;,&quot;fill_effect&quot;:[],&quot;fill_mode&quot;:&quot;full&quot;,&quot;sacle_strategy&quot;:&quot;stretch&quot;}"/>
  <p:tag name="KSO_WM_CHIP_GROUPID" val="62e0f5f67ec3138b1bb58f28"/>
  <p:tag name="KSO_WM_CHIP_XID" val="62e0f5f67ec3138b1bb59543"/>
  <p:tag name="KSO_WM_TAG_VERSION" val="3.0"/>
  <p:tag name="KSO_WM_UNIT_COMPATIBLE" val="0"/>
  <p:tag name="KSO_WM_UNIT_DEC_AREA_ID" val="62353ad527314d0c8fc549de084c4efb"/>
  <p:tag name="KSO_WM_UNIT_DEC_CHANGEPICRESERVED" val="1"/>
  <p:tag name="KSO_WM_UNIT_DEC_SUPPORTCHANGEPIC" val="0"/>
  <p:tag name="KSO_WM_UNIT_DIAGRAM_ISNUMVISUAL" val="0"/>
  <p:tag name="KSO_WM_UNIT_DIAGRAM_ISREFERUNIT" val="0"/>
  <p:tag name="KSO_WM_UNIT_HIGHLIGHT" val="0"/>
  <p:tag name="KSO_WM_UNIT_ID" val="_1*i*1"/>
  <p:tag name="KSO_WM_UNIT_INDEX" val="1"/>
  <p:tag name="KSO_WM_UNIT_LAYERLEVEL" val="1"/>
  <p:tag name="KSO_WM_UNIT_TYPE" val="i"/>
</p:tagLst>
</file>

<file path=ppt/tags/tag2.xml><?xml version="1.0" encoding="utf-8"?>
<p:tagLst xmlns:p="http://schemas.openxmlformats.org/presentationml/2006/main">
  <p:tag name="KSO_WM_ASSEMBLE_CHIP_INDEX" val="c9744dda25464bd19d8acca72f055272"/>
  <p:tag name="KSO_WM_BEAUTIFY_FLAG" val="#wm#"/>
  <p:tag name="KSO_WM_CHIP_FILLAREA_FILL_RULE" val="{&quot;fill_align&quot;:&quot;lt&quot;,&quot;fill_effect&quot;:[],&quot;fill_mode&quot;:&quot;adaptive&quot;,&quot;sacle_strategy&quot;:&quot;stretch&quot;}"/>
  <p:tag name="KSO_WM_CHIP_GROUPID" val="62e0f5f67ec3138b1bb58f28"/>
  <p:tag name="KSO_WM_CHIP_XID" val="62e0f5f67ec3138b1bb5947b"/>
  <p:tag name="KSO_WM_TAG_VERSION" val="3.0"/>
  <p:tag name="KSO_WM_UNIT_COMPATIBLE" val="0"/>
  <p:tag name="KSO_WM_UNIT_DEC_AREA_ID" val="23b575ac68494ddbb1c3b171d4835ad3"/>
  <p:tag name="KSO_WM_UNIT_DEC_CHANGEPICRESERVED" val="1"/>
  <p:tag name="KSO_WM_UNIT_DEC_SUPPORTCHANGEPIC" val="0"/>
  <p:tag name="KSO_WM_UNIT_DIAGRAM_ISNUMVISUAL" val="0"/>
  <p:tag name="KSO_WM_UNIT_DIAGRAM_ISREFERUNIT" val="0"/>
  <p:tag name="KSO_WM_UNIT_HIGHLIGHT" val="0"/>
  <p:tag name="KSO_WM_UNIT_ID" val="_1*i*2"/>
  <p:tag name="KSO_WM_UNIT_INDEX" val="2"/>
  <p:tag name="KSO_WM_UNIT_LAYERLEVEL" val="1"/>
  <p:tag name="KSO_WM_UNIT_TYPE" val="i"/>
</p:tagLst>
</file>

<file path=ppt/tags/tag3.xml><?xml version="1.0" encoding="utf-8"?>
<p:tagLst xmlns:p="http://schemas.openxmlformats.org/presentationml/2006/main">
  <p:tag name="KSO_WM_ASSEMBLE_CHIP_INDEX" val="6fac466585f34e4394d1a2886c365dcc"/>
  <p:tag name="KSO_WM_BEAUTIFY_FLAG" val="#wm#"/>
  <p:tag name="KSO_WM_CHIP_FILLAREA_FILL_RULE" val="{&quot;fill_align&quot;:&quot;rt&quot;,&quot;fill_effect&quot;:[],&quot;fill_mode&quot;:&quot;adaptive&quot;,&quot;sacle_strategy&quot;:&quot;stretch&quot;}"/>
  <p:tag name="KSO_WM_CHIP_GROUPID" val="62e0f5f67ec3138b1bb58f28"/>
  <p:tag name="KSO_WM_CHIP_XID" val="62e0f5f67ec3138b1bb594b4"/>
  <p:tag name="KSO_WM_TAG_VERSION" val="3.0"/>
  <p:tag name="KSO_WM_UNIT_COMPATIBLE" val="0"/>
  <p:tag name="KSO_WM_UNIT_DEC_AREA_ID" val="86dbcc4256ea4aa7ad82cd0e55f3eabc"/>
  <p:tag name="KSO_WM_UNIT_DEC_CHANGEPICRESERVED" val="1"/>
  <p:tag name="KSO_WM_UNIT_DEC_SUPPORTCHANGEPIC" val="0"/>
  <p:tag name="KSO_WM_UNIT_DIAGRAM_ISNUMVISUAL" val="0"/>
  <p:tag name="KSO_WM_UNIT_DIAGRAM_ISREFERUNIT" val="0"/>
  <p:tag name="KSO_WM_UNIT_HIGHLIGHT" val="0"/>
  <p:tag name="KSO_WM_UNIT_ID" val="_1*i*3"/>
  <p:tag name="KSO_WM_UNIT_INDEX" val="3"/>
  <p:tag name="KSO_WM_UNIT_LAYERLEVEL" val="1"/>
  <p:tag name="KSO_WM_UNIT_TYPE" val="i"/>
</p:tagLst>
</file>

<file path=ppt/tags/tag4.xml><?xml version="1.0" encoding="utf-8"?>
<p:tagLst xmlns:p="http://schemas.openxmlformats.org/presentationml/2006/main">
  <p:tag name="KSO_WM_ASSEMBLE_CHIP_INDEX" val="6e8f149d848d43ee94118680f53c24db"/>
  <p:tag name="KSO_WM_BEAUTIFY_FLAG" val="#wm#"/>
  <p:tag name="KSO_WM_CHIP_FILLAREA_FILL_RULE" val="{&quot;fill_align&quot;:&quot;cb&quot;,&quot;fill_effect&quot;:[],&quot;fill_mode&quot;:&quot;adaptive&quot;,&quot;sacle_strategy&quot;:&quot;stretch&quot;}"/>
  <p:tag name="KSO_WM_CHIP_GROUPID" val="62e0f5f67ec3138b1bb58f28"/>
  <p:tag name="KSO_WM_CHIP_XID" val="62e0f5f67ec3138b1bb594ba"/>
  <p:tag name="KSO_WM_TAG_VERSION" val="3.0"/>
  <p:tag name="KSO_WM_UNIT_COMPATIBLE" val="0"/>
  <p:tag name="KSO_WM_UNIT_DEC_AREA_ID" val="ebd4b4b72fe54e749f6a07c595518f9c"/>
  <p:tag name="KSO_WM_UNIT_DEC_CHANGEPICRESERVED" val="1"/>
  <p:tag name="KSO_WM_UNIT_DEC_SUPPORTCHANGEPIC" val="0"/>
  <p:tag name="KSO_WM_UNIT_DIAGRAM_ISNUMVISUAL" val="0"/>
  <p:tag name="KSO_WM_UNIT_DIAGRAM_ISREFERUNIT" val="0"/>
  <p:tag name="KSO_WM_UNIT_HIGHLIGHT" val="0"/>
  <p:tag name="KSO_WM_UNIT_ID" val="_1*i*4"/>
  <p:tag name="KSO_WM_UNIT_INDEX" val="4"/>
  <p:tag name="KSO_WM_UNIT_LAYERLEVEL" val="1"/>
  <p:tag name="KSO_WM_UNIT_TYPE" val="i"/>
</p:tagLst>
</file>

<file path=ppt/tags/tag5.xml><?xml version="1.0" encoding="utf-8"?>
<p:tagLst xmlns:p="http://schemas.openxmlformats.org/presentationml/2006/main">
  <p:tag name="KSO_WM_ASSEMBLE_CHIP_INDEX" val="fa9fb9f93d97455cbdb4b3b6083a6fa1"/>
  <p:tag name="KSO_WM_BEAUTIFY_FLAG" val="#wm#"/>
  <p:tag name="KSO_WM_CHIP_FILLAREA_FILL_RULE" val="{&quot;fill_align&quot;:&quot;rb&quot;,&quot;fill_effect&quot;:[],&quot;fill_mode&quot;:&quot;adaptive&quot;,&quot;sacle_strategy&quot;:&quot;stretch&quot;}"/>
  <p:tag name="KSO_WM_CHIP_GROUPID" val="62e0f5f67ec3138b1bb58f28"/>
  <p:tag name="KSO_WM_CHIP_XID" val="62e0f5f67ec3138b1bb594c5"/>
  <p:tag name="KSO_WM_TAG_VERSION" val="3.0"/>
  <p:tag name="KSO_WM_UNIT_COMPATIBLE" val="0"/>
  <p:tag name="KSO_WM_UNIT_DEC_AREA_ID" val="c96e531f4f4544e2b1ba34020aa4f61d"/>
  <p:tag name="KSO_WM_UNIT_DEC_CHANGEPICRESERVED" val="1"/>
  <p:tag name="KSO_WM_UNIT_DEC_SUPPORTCHANGEPIC" val="0"/>
  <p:tag name="KSO_WM_UNIT_DIAGRAM_ISNUMVISUAL" val="0"/>
  <p:tag name="KSO_WM_UNIT_DIAGRAM_ISREFERUNIT" val="0"/>
  <p:tag name="KSO_WM_UNIT_HIGHLIGHT" val="0"/>
  <p:tag name="KSO_WM_UNIT_ID" val="_1*i*5"/>
  <p:tag name="KSO_WM_UNIT_INDEX" val="5"/>
  <p:tag name="KSO_WM_UNIT_LAYERLEVEL" val="1"/>
  <p:tag name="KSO_WM_UNIT_TYPE" val="i"/>
</p:tagLst>
</file>

<file path=ppt/tags/tag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30"/>
</p:tagLst>
</file>

<file path=ppt/tags/tag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副标题样式"/>
  <p:tag name="KSO_WM_UNIT_TYPE" val="b"/>
  <p:tag name="KSO_WM_UNIT_VALUE" val="80"/>
</p:tagLst>
</file>

<file path=ppt/tags/tag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2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1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2*f*1"/>
  <p:tag name="KSO_WM_UNIT_INDEX" val="1"/>
  <p:tag name="KSO_WM_UNIT_LAYERLEVEL" val="1"/>
  <p:tag name="KSO_WM_UNIT_NOCLEAR" val="0"/>
  <p:tag name="KSO_WM_UNIT_PRESET_TEXT" val="单击此处编辑母版文本样式&#10;二级&#10;三级&#10;四级&#10;五级"/>
  <p:tag name="KSO_WM_UNIT_SUBTYPE" val="a"/>
  <p:tag name="KSO_WM_UNIT_TYPE" val="f"/>
  <p:tag name="KSO_WM_UNIT_VALUE" val="330"/>
</p:tagLst>
</file>

<file path=ppt/tags/tag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6.xml><?xml version="1.0" encoding="utf-8"?>
<p:tagLst xmlns:p="http://schemas.openxmlformats.org/presentationml/2006/main">
  <p:tag name="KSO_WM_ASSEMBLE_CHIP_INDEX" val="59471de1770941e69bd22cf55f7a88fc"/>
  <p:tag name="KSO_WM_BEAUTIFY_FLAG" val="#wm#"/>
  <p:tag name="KSO_WM_CHIP_FILLAREA_FILL_RULE" val="{&quot;fill_align&quot;:&quot;cm&quot;,&quot;fill_effect&quot;:[],&quot;fill_mode&quot;:&quot;full&quot;,&quot;sacle_strategy&quot;:&quot;stretch&quot;}"/>
  <p:tag name="KSO_WM_CHIP_GROUPID" val="62e0f5f67ec3138b1bb58f28"/>
  <p:tag name="KSO_WM_CHIP_XID" val="62e0f5f67ec3138b1bb59543"/>
  <p:tag name="KSO_WM_TAG_VERSION" val="3.0"/>
  <p:tag name="KSO_WM_UNIT_COMPATIBLE" val="0"/>
  <p:tag name="KSO_WM_UNIT_DEC_AREA_ID" val="62353ad527314d0c8fc549de084c4efb"/>
  <p:tag name="KSO_WM_UNIT_DEC_CHANGEPICRESERVED" val="1"/>
  <p:tag name="KSO_WM_UNIT_DEC_SUPPORTCHANGEPIC" val="0"/>
  <p:tag name="KSO_WM_UNIT_DIAGRAM_ISNUMVISUAL" val="0"/>
  <p:tag name="KSO_WM_UNIT_DIAGRAM_ISREFERUNIT" val="0"/>
  <p:tag name="KSO_WM_UNIT_HIGHLIGHT" val="0"/>
  <p:tag name="KSO_WM_UNIT_ID" val="_3*i*1"/>
  <p:tag name="KSO_WM_UNIT_INDEX" val="1"/>
  <p:tag name="KSO_WM_UNIT_LAYERLEVEL" val="1"/>
  <p:tag name="KSO_WM_UNIT_TYPE" val="i"/>
</p:tagLst>
</file>

<file path=ppt/tags/tag17.xml><?xml version="1.0" encoding="utf-8"?>
<p:tagLst xmlns:p="http://schemas.openxmlformats.org/presentationml/2006/main">
  <p:tag name="KSO_WM_ASSEMBLE_CHIP_INDEX" val="7b78f221670f4bdaa0f9a32e0c40dd86"/>
  <p:tag name="KSO_WM_BEAUTIFY_FLAG" val="#wm#"/>
  <p:tag name="KSO_WM_CHIP_FILLAREA_FILL_RULE" val="{&quot;fill_align&quot;:&quot;lb&quot;,&quot;fill_effect&quot;:[],&quot;fill_mode&quot;:&quot;adaptive&quot;,&quot;sacle_strategy&quot;:&quot;stretch&quot;}"/>
  <p:tag name="KSO_WM_CHIP_GROUPID" val="62e0f5f67ec3138b1bb58f28"/>
  <p:tag name="KSO_WM_CHIP_XID" val="62e0f5f67ec3138b1bb58fb2"/>
  <p:tag name="KSO_WM_TAG_VERSION" val="3.0"/>
  <p:tag name="KSO_WM_UNIT_COMPATIBLE" val="0"/>
  <p:tag name="KSO_WM_UNIT_DEC_AREA_ID" val="64532f06c6fa430ba20f6c695cd46aee"/>
  <p:tag name="KSO_WM_UNIT_DEC_CHANGEPICRESERVED" val="1"/>
  <p:tag name="KSO_WM_UNIT_DEC_SUPPORTCHANGEPIC" val="0"/>
  <p:tag name="KSO_WM_UNIT_DIAGRAM_ISNUMVISUAL" val="0"/>
  <p:tag name="KSO_WM_UNIT_DIAGRAM_ISREFERUNIT" val="0"/>
  <p:tag name="KSO_WM_UNIT_HIGHLIGHT" val="0"/>
  <p:tag name="KSO_WM_UNIT_ID" val="_3*i*2"/>
  <p:tag name="KSO_WM_UNIT_INDEX" val="2"/>
  <p:tag name="KSO_WM_UNIT_LAYERLEVEL" val="1"/>
  <p:tag name="KSO_WM_UNIT_TYPE" val="i"/>
</p:tagLst>
</file>

<file path=ppt/tags/tag18.xml><?xml version="1.0" encoding="utf-8"?>
<p:tagLst xmlns:p="http://schemas.openxmlformats.org/presentationml/2006/main">
  <p:tag name="KSO_WM_ASSEMBLE_CHIP_INDEX" val="c1a61ab9c7b0469980c056e5062fc809"/>
  <p:tag name="KSO_WM_BEAUTIFY_FLAG" val="#wm#"/>
  <p:tag name="KSO_WM_CHIP_FILLAREA_FILL_RULE" val="{&quot;fill_align&quot;:&quot;rt&quot;,&quot;fill_effect&quot;:[],&quot;fill_mode&quot;:&quot;adaptive&quot;,&quot;sacle_strategy&quot;:&quot;stretch&quot;}"/>
  <p:tag name="KSO_WM_CHIP_GROUPID" val="62e0f5f67ec3138b1bb58f28"/>
  <p:tag name="KSO_WM_CHIP_XID" val="62e0f5f67ec3138b1bb58fa8"/>
  <p:tag name="KSO_WM_TAG_VERSION" val="3.0"/>
  <p:tag name="KSO_WM_UNIT_COMPATIBLE" val="0"/>
  <p:tag name="KSO_WM_UNIT_DEC_AREA_ID" val="8c18b8e722c24fefa843d38b92faf59c"/>
  <p:tag name="KSO_WM_UNIT_DEC_CHANGEPICRESERVED" val="1"/>
  <p:tag name="KSO_WM_UNIT_DEC_SUPPORTCHANGEPIC" val="0"/>
  <p:tag name="KSO_WM_UNIT_DIAGRAM_ISNUMVISUAL" val="0"/>
  <p:tag name="KSO_WM_UNIT_DIAGRAM_ISREFERUNIT" val="0"/>
  <p:tag name="KSO_WM_UNIT_HIGHLIGHT" val="0"/>
  <p:tag name="KSO_WM_UNIT_ID" val="_3*i*3"/>
  <p:tag name="KSO_WM_UNIT_INDEX" val="3"/>
  <p:tag name="KSO_WM_UNIT_LAYERLEVEL" val="1"/>
  <p:tag name="KSO_WM_UNIT_TYPE" val="i"/>
</p:tagLst>
</file>

<file path=ppt/tags/tag1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标题"/>
  <p:tag name="KSO_WM_UNIT_TYPE" val="a"/>
  <p:tag name="KSO_WM_UNIT_VALUE" val="3"/>
</p:tagLst>
</file>

<file path=ppt/tags/tag2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副标题"/>
  <p:tag name="KSO_WM_UNIT_TYPE" val="b"/>
  <p:tag name="KSO_WM_UNIT_VALUE" val="10"/>
</p:tagLst>
</file>

<file path=ppt/tags/tag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4.xml><?xml version="1.0" encoding="utf-8"?>
<p:tagLst xmlns:p="http://schemas.openxmlformats.org/presentationml/2006/main">
  <p:tag name="KSO_WM_ASSEMBLE_CHIP_INDEX" val="0abd86974e9b49c5a46dc3a4fbcb85b3"/>
  <p:tag name="KSO_WM_BEAUTIFY_FLAG" val="#wm#"/>
  <p:tag name="KSO_WM_CHIP_FILLAREA_FILL_RULE" val="{&quot;fill_align&quot;:&quot;cm&quot;,&quot;fill_mode&quot;:&quot;fix&quot;,&quot;sacle_strategy&quot;:&quot;stretch&quot;}"/>
  <p:tag name="KSO_WM_CHIP_GROUPID" val="619326cc18adb49c6c1f3ec4"/>
  <p:tag name="KSO_WM_CHIP_XID" val="619326cc18adb49c6c1f3ec1"/>
  <p:tag name="KSO_WM_TAG_VERSION" val="3.0"/>
  <p:tag name="KSO_WM_UNIT_BLOCK" val="0"/>
  <p:tag name="KSO_WM_UNIT_COMPATIBLE" val="0"/>
  <p:tag name="KSO_WM_UNIT_DEC_AREA_ID" val="0873ef96515947a9bde6ee149b326201"/>
  <p:tag name="KSO_WM_UNIT_DEC_CHANGEPICRESERVED" val="0"/>
  <p:tag name="KSO_WM_UNIT_DEC_SUPPORTCHANGEPIC" val="0"/>
  <p:tag name="KSO_WM_UNIT_DIAGRAM_ISNUMVISUAL" val="0"/>
  <p:tag name="KSO_WM_UNIT_DIAGRAM_ISREFERUNIT" val="0"/>
  <p:tag name="KSO_WM_UNIT_HIGHLIGHT" val="0"/>
  <p:tag name="KSO_WM_UNIT_ID" val="_3*i*4"/>
  <p:tag name="KSO_WM_UNIT_INDEX" val="4"/>
  <p:tag name="KSO_WM_UNIT_LAYERLEVEL" val="1"/>
  <p:tag name="KSO_WM_UNIT_LINE_FILL_TYPE" val="2"/>
  <p:tag name="KSO_WM_UNIT_LINE_FORE_SCHEMECOLOR_INDEX" val="5"/>
  <p:tag name="KSO_WM_UNIT_LINE_FORE_SCHEMECOLOR_INDEX_BRIGHTNESS" val="0"/>
  <p:tag name="KSO_WM_UNIT_TYPE" val="i"/>
</p:tagLst>
</file>

<file path=ppt/tags/tag25.xml><?xml version="1.0" encoding="utf-8"?>
<p:tagLst xmlns:p="http://schemas.openxmlformats.org/presentationml/2006/main">
  <p:tag name="KSO_WM_ASSEMBLE_CHIP_INDEX" val="0abd86974e9b49c5a46dc3a4fbcb85b3"/>
  <p:tag name="KSO_WM_BEAUTIFY_FLAG" val="#wm#"/>
  <p:tag name="KSO_WM_CHIP_FILLAREA_FILL_RULE" val="{&quot;fill_align&quot;:&quot;cm&quot;,&quot;fill_mode&quot;:&quot;fix&quot;,&quot;sacle_strategy&quot;:&quot;stretch&quot;}"/>
  <p:tag name="KSO_WM_CHIP_GROUPID" val="619326cc18adb49c6c1f3ec4"/>
  <p:tag name="KSO_WM_CHIP_XID" val="619326cc18adb49c6c1f3ec1"/>
  <p:tag name="KSO_WM_TAG_VERSION" val="3.0"/>
  <p:tag name="KSO_WM_UNIT_BLOCK" val="0"/>
  <p:tag name="KSO_WM_UNIT_COMPATIBLE" val="0"/>
  <p:tag name="KSO_WM_UNIT_DEC_AREA_ID" val="0acd66e257a84029b181cea37cf146ce"/>
  <p:tag name="KSO_WM_UNIT_DEC_CHANGEPICRESERVED" val="0"/>
  <p:tag name="KSO_WM_UNIT_DEC_SUPPORTCHANGEPIC" val="0"/>
  <p:tag name="KSO_WM_UNIT_DIAGRAM_ISNUMVISUAL" val="0"/>
  <p:tag name="KSO_WM_UNIT_DIAGRAM_ISREFERUNIT" val="0"/>
  <p:tag name="KSO_WM_UNIT_HIGHLIGHT" val="0"/>
  <p:tag name="KSO_WM_UNIT_ID" val="_3*i*5"/>
  <p:tag name="KSO_WM_UNIT_INDEX" val="5"/>
  <p:tag name="KSO_WM_UNIT_LAYERLEVEL" val="1"/>
  <p:tag name="KSO_WM_UNIT_LINE_FILL_TYPE" val="2"/>
  <p:tag name="KSO_WM_UNIT_LINE_FORE_SCHEMECOLOR_INDEX" val="5"/>
  <p:tag name="KSO_WM_UNIT_LINE_FORE_SCHEMECOLOR_INDEX_BRIGHTNESS" val="-0.25"/>
  <p:tag name="KSO_WM_UNIT_TYPE" val="i"/>
</p:tagLst>
</file>

<file path=ppt/tags/tag26.xml><?xml version="1.0" encoding="utf-8"?>
<p:tagLst xmlns:p="http://schemas.openxmlformats.org/presentationml/2006/main">
  <p:tag name="KSO_WM_ASSEMBLE_CHIP_INDEX" val="59471de1770941e69bd22cf55f7a88fc"/>
  <p:tag name="KSO_WM_BEAUTIFY_FLAG" val="#wm#"/>
  <p:tag name="KSO_WM_CHIP_FILLAREA_FILL_RULE" val="{&quot;fill_align&quot;:&quot;cm&quot;,&quot;fill_effect&quot;:[],&quot;fill_mode&quot;:&quot;full&quot;,&quot;sacle_strategy&quot;:&quot;stretch&quot;}"/>
  <p:tag name="KSO_WM_CHIP_GROUPID" val="62e0f5f67ec3138b1bb58f28"/>
  <p:tag name="KSO_WM_CHIP_XID" val="62e0f5f67ec3138b1bb59543"/>
  <p:tag name="KSO_WM_TAG_VERSION" val="3.0"/>
  <p:tag name="KSO_WM_UNIT_COMPATIBLE" val="0"/>
  <p:tag name="KSO_WM_UNIT_DEC_AREA_ID" val="62353ad527314d0c8fc549de084c4efb"/>
  <p:tag name="KSO_WM_UNIT_DEC_CHANGEPICRESERVED" val="1"/>
  <p:tag name="KSO_WM_UNIT_DEC_SUPPORTCHANGEPIC" val="0"/>
  <p:tag name="KSO_WM_UNIT_DIAGRAM_ISNUMVISUAL" val="0"/>
  <p:tag name="KSO_WM_UNIT_DIAGRAM_ISREFERUNIT" val="0"/>
  <p:tag name="KSO_WM_UNIT_HIGHLIGHT" val="0"/>
  <p:tag name="KSO_WM_UNIT_ID" val="_4*i*1"/>
  <p:tag name="KSO_WM_UNIT_INDEX" val="1"/>
  <p:tag name="KSO_WM_UNIT_LAYERLEVEL" val="1"/>
  <p:tag name="KSO_WM_UNIT_TYPE" val="i"/>
</p:tagLst>
</file>

<file path=ppt/tags/tag27.xml><?xml version="1.0" encoding="utf-8"?>
<p:tagLst xmlns:p="http://schemas.openxmlformats.org/presentationml/2006/main">
  <p:tag name="KSO_WM_ASSEMBLE_CHIP_INDEX" val="70dbfdf811a34067a0ac78fe65fd06f2"/>
  <p:tag name="KSO_WM_BEAUTIFY_FLAG" val="#wm#"/>
  <p:tag name="KSO_WM_CHIP_FILLAREA_FILL_RULE" val="{&quot;fill_align&quot;:&quot;cb&quot;,&quot;fill_effect&quot;:[],&quot;fill_mode&quot;:&quot;adaptive&quot;,&quot;sacle_strategy&quot;:&quot;stretch&quot;}"/>
  <p:tag name="KSO_WM_CHIP_GROUPID" val="62e0f5f67ec3138b1bb58f28"/>
  <p:tag name="KSO_WM_CHIP_XID" val="62e0f5f67ec3138b1bb5929d"/>
  <p:tag name="KSO_WM_TAG_VERSION" val="3.0"/>
  <p:tag name="KSO_WM_UNIT_COMPATIBLE" val="0"/>
  <p:tag name="KSO_WM_UNIT_DEC_AREA_ID" val="f856d40199b6492088a88f5e420b9b62"/>
  <p:tag name="KSO_WM_UNIT_DEC_CHANGEPICRESERVED" val="1"/>
  <p:tag name="KSO_WM_UNIT_DEC_SUPPORTCHANGEPIC" val="0"/>
  <p:tag name="KSO_WM_UNIT_DIAGRAM_ISNUMVISUAL" val="0"/>
  <p:tag name="KSO_WM_UNIT_DIAGRAM_ISREFERUNIT" val="0"/>
  <p:tag name="KSO_WM_UNIT_HIGHLIGHT" val="0"/>
  <p:tag name="KSO_WM_UNIT_ID" val="_4*i*2"/>
  <p:tag name="KSO_WM_UNIT_INDEX" val="2"/>
  <p:tag name="KSO_WM_UNIT_LAYERLEVEL" val="1"/>
  <p:tag name="KSO_WM_UNIT_TYPE" val="i"/>
</p:tagLst>
</file>

<file path=ppt/tags/tag28.xml><?xml version="1.0" encoding="utf-8"?>
<p:tagLst xmlns:p="http://schemas.openxmlformats.org/presentationml/2006/main">
  <p:tag name="KSO_WM_ASSEMBLE_CHIP_INDEX" val="3a48f5806d2844c38089021ab44ea211"/>
  <p:tag name="KSO_WM_BEAUTIFY_FLAG" val="#wm#"/>
  <p:tag name="KSO_WM_CHIP_FILLAREA_FILL_RULE" val="{&quot;fill_align&quot;:&quot;rt&quot;,&quot;fill_effect&quot;:[],&quot;fill_mode&quot;:&quot;adaptive&quot;,&quot;sacle_strategy&quot;:&quot;stretch&quot;}"/>
  <p:tag name="KSO_WM_CHIP_GROUPID" val="62e0f5f67ec3138b1bb58f28"/>
  <p:tag name="KSO_WM_CHIP_XID" val="62e0f5f67ec3138b1bb59297"/>
  <p:tag name="KSO_WM_TAG_VERSION" val="3.0"/>
  <p:tag name="KSO_WM_UNIT_COMPATIBLE" val="0"/>
  <p:tag name="KSO_WM_UNIT_DEC_AREA_ID" val="43d9205cfe224b8e91eb72692d43d8eb"/>
  <p:tag name="KSO_WM_UNIT_DEC_CHANGEPICRESERVED" val="1"/>
  <p:tag name="KSO_WM_UNIT_DEC_SUPPORTCHANGEPIC" val="0"/>
  <p:tag name="KSO_WM_UNIT_DIAGRAM_ISNUMVISUAL" val="0"/>
  <p:tag name="KSO_WM_UNIT_DIAGRAM_ISREFERUNIT" val="0"/>
  <p:tag name="KSO_WM_UNIT_HIGHLIGHT" val="0"/>
  <p:tag name="KSO_WM_UNIT_ID" val="_4*i*3"/>
  <p:tag name="KSO_WM_UNIT_INDEX" val="3"/>
  <p:tag name="KSO_WM_UNIT_LAYERLEVEL" val="1"/>
  <p:tag name="KSO_WM_UNIT_TYPE" val="i"/>
</p:tagLst>
</file>

<file path=ppt/tags/tag2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14"/>
</p:tagLst>
</file>

<file path=ppt/tags/tag3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副标题"/>
  <p:tag name="KSO_WM_UNIT_TYPE" val="b"/>
  <p:tag name="KSO_WM_UNIT_VALUE" val="160"/>
</p:tagLst>
</file>

<file path=ppt/tags/tag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3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5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3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5*f*1"/>
  <p:tag name="KSO_WM_UNIT_INDEX" val="1"/>
  <p:tag name="KSO_WM_UNIT_LAYERLEVEL" val="1"/>
  <p:tag name="KSO_WM_UNIT_NOCLEAR" val="0"/>
  <p:tag name="KSO_WM_UNIT_PRESET_TEXT" val="单击此处编辑母版文本样式&#10;二级&#10;三级&#10;四级&#10;五级"/>
  <p:tag name="KSO_WM_UNIT_SUBTYPE" val="a"/>
  <p:tag name="KSO_WM_UNIT_TYPE" val="f"/>
  <p:tag name="KSO_WM_UNIT_VALUE" val="144"/>
</p:tagLst>
</file>

<file path=ppt/tags/tag3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5*f*2"/>
  <p:tag name="KSO_WM_UNIT_INDEX" val="2"/>
  <p:tag name="KSO_WM_UNIT_LAYERLEVEL" val="1"/>
  <p:tag name="KSO_WM_UNIT_NOCLEAR" val="0"/>
  <p:tag name="KSO_WM_UNIT_PRESET_TEXT" val="单击此处编辑母版文本样式&#10;二级&#10;三级&#10;四级&#10;五级"/>
  <p:tag name="KSO_WM_UNIT_SUBTYPE" val="a"/>
  <p:tag name="KSO_WM_UNIT_TYPE" val="f"/>
  <p:tag name="KSO_WM_UNIT_VALUE" val="144"/>
</p:tagLst>
</file>

<file path=ppt/tags/tag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40.xml><?xml version="1.0" encoding="utf-8"?>
<p:tagLst xmlns:p="http://schemas.openxmlformats.org/presentationml/2006/main">
  <p:tag name="KSO_WM_ASSEMBLE_CHIP_INDEX" val="79fcbccad8e841349f4697e8f22a1252"/>
  <p:tag name="KSO_WM_BEAUTIFY_FLAG" val="#wm#"/>
  <p:tag name="KSO_WM_CHIP_FILLAREA_FILL_RULE" val="{&quot;fill_align&quot;:&quot;cm&quot;,&quot;fill_effect&quot;:[],&quot;fill_mode&quot;:&quot;full&quot;,&quot;sacle_strategy&quot;:&quot;stretch&quot;}"/>
  <p:tag name="KSO_WM_CHIP_GROUPID" val="62e0f5f67ec3138b1bb58f28"/>
  <p:tag name="KSO_WM_CHIP_XID" val="62e0f5f67ec3138b1bb59373"/>
  <p:tag name="KSO_WM_TAG_VERSION" val="3.0"/>
  <p:tag name="KSO_WM_UNIT_COMPATIBLE" val="0"/>
  <p:tag name="KSO_WM_UNIT_DEC_AREA_ID" val="d2b4e6f1c7e6462bad8e719051544a15"/>
  <p:tag name="KSO_WM_UNIT_DEC_CHANGEPICRESERVED" val="1"/>
  <p:tag name="KSO_WM_UNIT_DEC_SUPPORTCHANGEPIC" val="0"/>
  <p:tag name="KSO_WM_UNIT_DIAGRAM_ISNUMVISUAL" val="0"/>
  <p:tag name="KSO_WM_UNIT_DIAGRAM_ISREFERUNIT" val="0"/>
  <p:tag name="KSO_WM_UNIT_HIGHLIGHT" val="0"/>
  <p:tag name="KSO_WM_UNIT_ID" val="_6*i*1"/>
  <p:tag name="KSO_WM_UNIT_INDEX" val="1"/>
  <p:tag name="KSO_WM_UNIT_LAYERLEVEL" val="1"/>
  <p:tag name="KSO_WM_UNIT_TYPE" val="i"/>
</p:tagLst>
</file>

<file path=ppt/tags/tag41.xml><?xml version="1.0" encoding="utf-8"?>
<p:tagLst xmlns:p="http://schemas.openxmlformats.org/presentationml/2006/main">
  <p:tag name="KSO_WM_ASSEMBLE_CHIP_INDEX" val="60be1782c0d1480583a4a2f7663960d9"/>
  <p:tag name="KSO_WM_BEAUTIFY_FLAG" val="#wm#"/>
  <p:tag name="KSO_WM_CHIP_FILLAREA_FILL_RULE" val="{&quot;fill_align&quot;:&quot;rb&quot;,&quot;fill_effect&quot;:[],&quot;fill_mode&quot;:&quot;adaptive&quot;,&quot;sacle_strategy&quot;:&quot;stretch&quot;}"/>
  <p:tag name="KSO_WM_CHIP_GROUPID" val="62e0f5f67ec3138b1bb58f28"/>
  <p:tag name="KSO_WM_CHIP_XID" val="62e0f5f67ec3138b1bb5933f"/>
  <p:tag name="KSO_WM_TAG_VERSION" val="3.0"/>
  <p:tag name="KSO_WM_UNIT_COMPATIBLE" val="0"/>
  <p:tag name="KSO_WM_UNIT_DEC_AREA_ID" val="e9c1dc02b4ba4a9d97f21aa48c2a7b93"/>
  <p:tag name="KSO_WM_UNIT_DEC_CHANGEPICRESERVED" val="1"/>
  <p:tag name="KSO_WM_UNIT_DEC_SUPPORTCHANGEPIC" val="0"/>
  <p:tag name="KSO_WM_UNIT_DIAGRAM_ISNUMVISUAL" val="0"/>
  <p:tag name="KSO_WM_UNIT_DIAGRAM_ISREFERUNIT" val="0"/>
  <p:tag name="KSO_WM_UNIT_HIGHLIGHT" val="0"/>
  <p:tag name="KSO_WM_UNIT_ID" val="_6*i*2"/>
  <p:tag name="KSO_WM_UNIT_INDEX" val="2"/>
  <p:tag name="KSO_WM_UNIT_LAYERLEVEL" val="1"/>
  <p:tag name="KSO_WM_UNIT_TYPE" val="i"/>
</p:tagLst>
</file>

<file path=ppt/tags/tag42.xml><?xml version="1.0" encoding="utf-8"?>
<p:tagLst xmlns:p="http://schemas.openxmlformats.org/presentationml/2006/main">
  <p:tag name="KSO_WM_ASSEMBLE_CHIP_INDEX" val="9efeef0d7ccb47c8924a041a343bed25"/>
  <p:tag name="KSO_WM_BEAUTIFY_FLAG" val="#wm#"/>
  <p:tag name="KSO_WM_CHIP_FILLAREA_FILL_RULE" val="{&quot;fill_align&quot;:&quot;cm&quot;,&quot;fill_effect&quot;:[],&quot;fill_mode&quot;:&quot;adaptive&quot;,&quot;sacle_strategy&quot;:&quot;stretch&quot;}"/>
  <p:tag name="KSO_WM_CHIP_GROUPID" val="62e0f5f67ec3138b1bb58f28"/>
  <p:tag name="KSO_WM_CHIP_XID" val="62e0f5f67ec3138b1bb5938b"/>
  <p:tag name="KSO_WM_TAG_VERSION" val="3.0"/>
  <p:tag name="KSO_WM_UNIT_COMPATIBLE" val="0"/>
  <p:tag name="KSO_WM_UNIT_DEC_AREA_ID" val="2eabc28960434d30bbff18598beff9a5"/>
  <p:tag name="KSO_WM_UNIT_DEC_CHANGEPICRESERVED" val="1"/>
  <p:tag name="KSO_WM_UNIT_DEC_SUPPORTCHANGEPIC" val="0"/>
  <p:tag name="KSO_WM_UNIT_DIAGRAM_ISNUMVISUAL" val="0"/>
  <p:tag name="KSO_WM_UNIT_DIAGRAM_ISREFERUNIT" val="0"/>
  <p:tag name="KSO_WM_UNIT_HIGHLIGHT" val="0"/>
  <p:tag name="KSO_WM_UNIT_ID" val="_6*i*3"/>
  <p:tag name="KSO_WM_UNIT_INDEX" val="3"/>
  <p:tag name="KSO_WM_UNIT_LAYERLEVEL" val="1"/>
  <p:tag name="KSO_WM_UNIT_TYPE" val="i"/>
</p:tagLst>
</file>

<file path=ppt/tags/tag43.xml><?xml version="1.0" encoding="utf-8"?>
<p:tagLst xmlns:p="http://schemas.openxmlformats.org/presentationml/2006/main">
  <p:tag name="KSO_WM_ASSEMBLE_CHIP_INDEX" val="81d7c41c4aad4a8d931416d591d6f402"/>
  <p:tag name="KSO_WM_BEAUTIFY_FLAG" val="#wm#"/>
  <p:tag name="KSO_WM_CHIP_FILLAREA_FILL_RULE" val="{&quot;fill_align&quot;:&quot;lt&quot;,&quot;fill_effect&quot;:[],&quot;fill_mode&quot;:&quot;adaptive&quot;,&quot;sacle_strategy&quot;:&quot;stretch&quot;}"/>
  <p:tag name="KSO_WM_CHIP_GROUPID" val="62e0f5f67ec3138b1bb58f28"/>
  <p:tag name="KSO_WM_CHIP_XID" val="62e0f5f67ec3138b1bb59334"/>
  <p:tag name="KSO_WM_TAG_VERSION" val="3.0"/>
  <p:tag name="KSO_WM_UNIT_COMPATIBLE" val="0"/>
  <p:tag name="KSO_WM_UNIT_DEC_AREA_ID" val="014aaa1ae1024ed2b7f87b6e4aa41fef"/>
  <p:tag name="KSO_WM_UNIT_DEC_CHANGEPICRESERVED" val="1"/>
  <p:tag name="KSO_WM_UNIT_DEC_SUPPORTCHANGEPIC" val="0"/>
  <p:tag name="KSO_WM_UNIT_DIAGRAM_ISNUMVISUAL" val="0"/>
  <p:tag name="KSO_WM_UNIT_DIAGRAM_ISREFERUNIT" val="0"/>
  <p:tag name="KSO_WM_UNIT_HIGHLIGHT" val="0"/>
  <p:tag name="KSO_WM_UNIT_ID" val="_6*i*4"/>
  <p:tag name="KSO_WM_UNIT_INDEX" val="4"/>
  <p:tag name="KSO_WM_UNIT_LAYERLEVEL" val="1"/>
  <p:tag name="KSO_WM_UNIT_TYPE" val="i"/>
</p:tagLst>
</file>

<file path=ppt/tags/tag4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4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h_a*1_1"/>
  <p:tag name="KSO_WM_UNIT_INDEX" val="1_1"/>
  <p:tag name="KSO_WM_UNIT_ISCONTENTSTITLE" val="0"/>
  <p:tag name="KSO_WM_UNIT_ISNUMDGMTITLE" val="0"/>
  <p:tag name="KSO_WM_UNIT_LAYERLEVEL" val="1_1"/>
  <p:tag name="KSO_WM_UNIT_NOCLEAR" val="0"/>
  <p:tag name="KSO_WM_UNIT_PRESET_TEXT" val="单击此处编辑母版文本样式"/>
  <p:tag name="KSO_WM_UNIT_TYPE" val="h_a"/>
  <p:tag name="KSO_WM_UNIT_VALUE" val="19"/>
</p:tagLst>
</file>

<file path=ppt/tags/tag4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h_f*1_1"/>
  <p:tag name="KSO_WM_UNIT_INDEX" val="1_1"/>
  <p:tag name="KSO_WM_UNIT_LAYERLEVEL" val="1_1"/>
  <p:tag name="KSO_WM_UNIT_NOCLEAR" val="0"/>
  <p:tag name="KSO_WM_UNIT_PRESET_TEXT" val="单击此处编辑母版文本样式&#10;二级&#10;三级&#10;四级&#10;五级"/>
  <p:tag name="KSO_WM_UNIT_SUBTYPE" val="a"/>
  <p:tag name="KSO_WM_UNIT_TYPE" val="h_f"/>
  <p:tag name="KSO_WM_UNIT_VALUE" val="128"/>
</p:tagLst>
</file>

<file path=ppt/tags/tag4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h_a*2_1"/>
  <p:tag name="KSO_WM_UNIT_INDEX" val="2_1"/>
  <p:tag name="KSO_WM_UNIT_ISCONTENTSTITLE" val="0"/>
  <p:tag name="KSO_WM_UNIT_ISNUMDGMTITLE" val="0"/>
  <p:tag name="KSO_WM_UNIT_LAYERLEVEL" val="1_1"/>
  <p:tag name="KSO_WM_UNIT_NOCLEAR" val="0"/>
  <p:tag name="KSO_WM_UNIT_PRESET_TEXT" val="单击此处编辑母版文本样式"/>
  <p:tag name="KSO_WM_UNIT_TYPE" val="h_a"/>
  <p:tag name="KSO_WM_UNIT_VALUE" val="19"/>
</p:tagLst>
</file>

<file path=ppt/tags/tag4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h_f*2_1"/>
  <p:tag name="KSO_WM_UNIT_INDEX" val="2_1"/>
  <p:tag name="KSO_WM_UNIT_LAYERLEVEL" val="1_1"/>
  <p:tag name="KSO_WM_UNIT_NOCLEAR" val="0"/>
  <p:tag name="KSO_WM_UNIT_PRESET_TEXT" val="单击此处编辑母版文本样式&#10;二级&#10;三级&#10;四级&#10;五级"/>
  <p:tag name="KSO_WM_UNIT_SUBTYPE" val="a"/>
  <p:tag name="KSO_WM_UNIT_TYPE" val="h_f"/>
  <p:tag name="KSO_WM_UNIT_VALUE" val="128"/>
</p:tagLst>
</file>

<file path=ppt/tags/tag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5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59.xml><?xml version="1.0" encoding="utf-8"?>
<p:tagLst xmlns:p="http://schemas.openxmlformats.org/presentationml/2006/main">
  <p:tag name="KSO_WM_ASSEMBLE_CHIP_INDEX" val="79fcbccad8e841349f4697e8f22a1252"/>
  <p:tag name="KSO_WM_BEAUTIFY_FLAG" val="#wm#"/>
  <p:tag name="KSO_WM_CHIP_FILLAREA_FILL_RULE" val="{&quot;fill_align&quot;:&quot;cm&quot;,&quot;fill_effect&quot;:[],&quot;fill_mode&quot;:&quot;full&quot;,&quot;sacle_strategy&quot;:&quot;stretch&quot;}"/>
  <p:tag name="KSO_WM_CHIP_GROUPID" val="62e0f5f67ec3138b1bb58f28"/>
  <p:tag name="KSO_WM_CHIP_XID" val="62e0f5f67ec3138b1bb59373"/>
  <p:tag name="KSO_WM_TAG_VERSION" val="3.0"/>
  <p:tag name="KSO_WM_UNIT_COMPATIBLE" val="0"/>
  <p:tag name="KSO_WM_UNIT_DEC_AREA_ID" val="d2b4e6f1c7e6462bad8e719051544a15"/>
  <p:tag name="KSO_WM_UNIT_DEC_CHANGEPICRESERVED" val="1"/>
  <p:tag name="KSO_WM_UNIT_DEC_SUPPORTCHANGEPIC" val="0"/>
  <p:tag name="KSO_WM_UNIT_DIAGRAM_ISNUMVISUAL" val="0"/>
  <p:tag name="KSO_WM_UNIT_DIAGRAM_ISREFERUNIT" val="0"/>
  <p:tag name="KSO_WM_UNIT_HIGHLIGHT" val="0"/>
  <p:tag name="KSO_WM_UNIT_ID" val="_9*i*1"/>
  <p:tag name="KSO_WM_UNIT_INDEX" val="1"/>
  <p:tag name="KSO_WM_UNIT_LAYERLEVEL" val="1"/>
  <p:tag name="KSO_WM_UNIT_TYPE" val="i"/>
</p:tagLst>
</file>

<file path=ppt/tags/tag60.xml><?xml version="1.0" encoding="utf-8"?>
<p:tagLst xmlns:p="http://schemas.openxmlformats.org/presentationml/2006/main">
  <p:tag name="KSO_WM_ASSEMBLE_CHIP_INDEX" val="60be1782c0d1480583a4a2f7663960d9"/>
  <p:tag name="KSO_WM_BEAUTIFY_FLAG" val="#wm#"/>
  <p:tag name="KSO_WM_CHIP_FILLAREA_FILL_RULE" val="{&quot;fill_align&quot;:&quot;rb&quot;,&quot;fill_effect&quot;:[],&quot;fill_mode&quot;:&quot;adaptive&quot;,&quot;sacle_strategy&quot;:&quot;stretch&quot;}"/>
  <p:tag name="KSO_WM_CHIP_GROUPID" val="62e0f5f67ec3138b1bb58f28"/>
  <p:tag name="KSO_WM_CHIP_XID" val="62e0f5f67ec3138b1bb5933f"/>
  <p:tag name="KSO_WM_TAG_VERSION" val="3.0"/>
  <p:tag name="KSO_WM_UNIT_COMPATIBLE" val="0"/>
  <p:tag name="KSO_WM_UNIT_DEC_AREA_ID" val="e9c1dc02b4ba4a9d97f21aa48c2a7b93"/>
  <p:tag name="KSO_WM_UNIT_DEC_CHANGEPICRESERVED" val="1"/>
  <p:tag name="KSO_WM_UNIT_DEC_SUPPORTCHANGEPIC" val="0"/>
  <p:tag name="KSO_WM_UNIT_DIAGRAM_ISNUMVISUAL" val="0"/>
  <p:tag name="KSO_WM_UNIT_DIAGRAM_ISREFERUNIT" val="0"/>
  <p:tag name="KSO_WM_UNIT_HIGHLIGHT" val="0"/>
  <p:tag name="KSO_WM_UNIT_ID" val="_9*i*2"/>
  <p:tag name="KSO_WM_UNIT_INDEX" val="2"/>
  <p:tag name="KSO_WM_UNIT_LAYERLEVEL" val="1"/>
  <p:tag name="KSO_WM_UNIT_TYPE" val="i"/>
</p:tagLst>
</file>

<file path=ppt/tags/tag61.xml><?xml version="1.0" encoding="utf-8"?>
<p:tagLst xmlns:p="http://schemas.openxmlformats.org/presentationml/2006/main">
  <p:tag name="KSO_WM_ASSEMBLE_CHIP_INDEX" val="9efeef0d7ccb47c8924a041a343bed25"/>
  <p:tag name="KSO_WM_BEAUTIFY_FLAG" val="#wm#"/>
  <p:tag name="KSO_WM_CHIP_FILLAREA_FILL_RULE" val="{&quot;fill_align&quot;:&quot;cm&quot;,&quot;fill_effect&quot;:[],&quot;fill_mode&quot;:&quot;adaptive&quot;,&quot;sacle_strategy&quot;:&quot;stretch&quot;}"/>
  <p:tag name="KSO_WM_CHIP_GROUPID" val="62e0f5f67ec3138b1bb58f28"/>
  <p:tag name="KSO_WM_CHIP_XID" val="62e0f5f67ec3138b1bb5938b"/>
  <p:tag name="KSO_WM_TAG_VERSION" val="3.0"/>
  <p:tag name="KSO_WM_UNIT_COMPATIBLE" val="0"/>
  <p:tag name="KSO_WM_UNIT_DEC_AREA_ID" val="2eabc28960434d30bbff18598beff9a5"/>
  <p:tag name="KSO_WM_UNIT_DEC_CHANGEPICRESERVED" val="1"/>
  <p:tag name="KSO_WM_UNIT_DEC_SUPPORTCHANGEPIC" val="0"/>
  <p:tag name="KSO_WM_UNIT_DIAGRAM_ISNUMVISUAL" val="0"/>
  <p:tag name="KSO_WM_UNIT_DIAGRAM_ISREFERUNIT" val="0"/>
  <p:tag name="KSO_WM_UNIT_HIGHLIGHT" val="0"/>
  <p:tag name="KSO_WM_UNIT_ID" val="_9*i*3"/>
  <p:tag name="KSO_WM_UNIT_INDEX" val="3"/>
  <p:tag name="KSO_WM_UNIT_LAYERLEVEL" val="1"/>
  <p:tag name="KSO_WM_UNIT_TYPE" val="i"/>
</p:tagLst>
</file>

<file path=ppt/tags/tag62.xml><?xml version="1.0" encoding="utf-8"?>
<p:tagLst xmlns:p="http://schemas.openxmlformats.org/presentationml/2006/main">
  <p:tag name="KSO_WM_ASSEMBLE_CHIP_INDEX" val="81d7c41c4aad4a8d931416d591d6f402"/>
  <p:tag name="KSO_WM_BEAUTIFY_FLAG" val="#wm#"/>
  <p:tag name="KSO_WM_CHIP_FILLAREA_FILL_RULE" val="{&quot;fill_align&quot;:&quot;lt&quot;,&quot;fill_effect&quot;:[],&quot;fill_mode&quot;:&quot;adaptive&quot;,&quot;sacle_strategy&quot;:&quot;stretch&quot;}"/>
  <p:tag name="KSO_WM_CHIP_GROUPID" val="62e0f5f67ec3138b1bb58f28"/>
  <p:tag name="KSO_WM_CHIP_XID" val="62e0f5f67ec3138b1bb59334"/>
  <p:tag name="KSO_WM_TAG_VERSION" val="3.0"/>
  <p:tag name="KSO_WM_UNIT_COMPATIBLE" val="0"/>
  <p:tag name="KSO_WM_UNIT_DEC_AREA_ID" val="014aaa1ae1024ed2b7f87b6e4aa41fef"/>
  <p:tag name="KSO_WM_UNIT_DEC_CHANGEPICRESERVED" val="1"/>
  <p:tag name="KSO_WM_UNIT_DEC_SUPPORTCHANGEPIC" val="0"/>
  <p:tag name="KSO_WM_UNIT_DIAGRAM_ISNUMVISUAL" val="0"/>
  <p:tag name="KSO_WM_UNIT_DIAGRAM_ISREFERUNIT" val="0"/>
  <p:tag name="KSO_WM_UNIT_HIGHLIGHT" val="0"/>
  <p:tag name="KSO_WM_UNIT_ID" val="_9*i*4"/>
  <p:tag name="KSO_WM_UNIT_INDEX" val="4"/>
  <p:tag name="KSO_WM_UNIT_LAYERLEVEL" val="1"/>
  <p:tag name="KSO_WM_UNIT_TYPE" val="i"/>
</p:tagLst>
</file>

<file path=ppt/tags/tag6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9*f*1"/>
  <p:tag name="KSO_WM_UNIT_INDEX" val="1"/>
  <p:tag name="KSO_WM_UNIT_LAYERLEVEL" val="1"/>
  <p:tag name="KSO_WM_UNIT_NOCLEAR" val="0"/>
  <p:tag name="KSO_WM_UNIT_PRESET_TEXT" val="单击此处编辑母版文本样式&#10;二级&#10;三级&#10;四级&#10;五级"/>
  <p:tag name="KSO_WM_UNIT_SUBTYPE" val="a"/>
  <p:tag name="KSO_WM_UNIT_TYPE" val="f"/>
  <p:tag name="KSO_WM_UNIT_VALUE" val="396"/>
</p:tagLst>
</file>

<file path=ppt/tags/tag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6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6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0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副标题样式"/>
  <p:tag name="KSO_WM_UNIT_TYPE" val="b"/>
  <p:tag name="KSO_WM_UNIT_VALUE" val="40"/>
</p:tagLst>
</file>

<file path=ppt/tags/tag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72.xml><?xml version="1.0" encoding="utf-8"?>
<p:tagLst xmlns:p="http://schemas.openxmlformats.org/presentationml/2006/main">
  <p:tag name="KSO_WM_ASSEMBLE_CHIP_INDEX" val="59471de1770941e69bd22cf55f7a88fc"/>
  <p:tag name="KSO_WM_BEAUTIFY_FLAG" val="#wm#"/>
  <p:tag name="KSO_WM_CHIP_FILLAREA_FILL_RULE" val="{&quot;fill_align&quot;:&quot;cm&quot;,&quot;fill_effect&quot;:[],&quot;fill_mode&quot;:&quot;full&quot;,&quot;sacle_strategy&quot;:&quot;stretch&quot;}"/>
  <p:tag name="KSO_WM_CHIP_GROUPID" val="62e0f5f67ec3138b1bb58f28"/>
  <p:tag name="KSO_WM_CHIP_XID" val="62e0f5f67ec3138b1bb59543"/>
  <p:tag name="KSO_WM_TAG_VERSION" val="3.0"/>
  <p:tag name="KSO_WM_UNIT_COMPATIBLE" val="0"/>
  <p:tag name="KSO_WM_UNIT_DEC_AREA_ID" val="62353ad527314d0c8fc549de084c4efb"/>
  <p:tag name="KSO_WM_UNIT_DEC_CHANGEPICRESERVED" val="1"/>
  <p:tag name="KSO_WM_UNIT_DEC_SUPPORTCHANGEPIC" val="0"/>
  <p:tag name="KSO_WM_UNIT_DIAGRAM_ISNUMVISUAL" val="0"/>
  <p:tag name="KSO_WM_UNIT_DIAGRAM_ISREFERUNIT" val="0"/>
  <p:tag name="KSO_WM_UNIT_HIGHLIGHT" val="0"/>
  <p:tag name="KSO_WM_UNIT_ID" val="_11*i*1"/>
  <p:tag name="KSO_WM_UNIT_INDEX" val="1"/>
  <p:tag name="KSO_WM_UNIT_LAYERLEVEL" val="1"/>
  <p:tag name="KSO_WM_UNIT_TYPE" val="i"/>
</p:tagLst>
</file>

<file path=ppt/tags/tag73.xml><?xml version="1.0" encoding="utf-8"?>
<p:tagLst xmlns:p="http://schemas.openxmlformats.org/presentationml/2006/main">
  <p:tag name="KSO_WM_ASSEMBLE_CHIP_INDEX" val="c9744dda25464bd19d8acca72f055272"/>
  <p:tag name="KSO_WM_BEAUTIFY_FLAG" val="#wm#"/>
  <p:tag name="KSO_WM_CHIP_FILLAREA_FILL_RULE" val="{&quot;fill_align&quot;:&quot;lt&quot;,&quot;fill_effect&quot;:[],&quot;fill_mode&quot;:&quot;adaptive&quot;,&quot;sacle_strategy&quot;:&quot;stretch&quot;}"/>
  <p:tag name="KSO_WM_CHIP_GROUPID" val="62e0f5f67ec3138b1bb58f28"/>
  <p:tag name="KSO_WM_CHIP_XID" val="62e0f5f67ec3138b1bb5947b"/>
  <p:tag name="KSO_WM_TAG_VERSION" val="3.0"/>
  <p:tag name="KSO_WM_UNIT_COMPATIBLE" val="0"/>
  <p:tag name="KSO_WM_UNIT_DEC_AREA_ID" val="23b575ac68494ddbb1c3b171d4835ad3"/>
  <p:tag name="KSO_WM_UNIT_DEC_CHANGEPICRESERVED" val="1"/>
  <p:tag name="KSO_WM_UNIT_DEC_SUPPORTCHANGEPIC" val="0"/>
  <p:tag name="KSO_WM_UNIT_DIAGRAM_ISNUMVISUAL" val="0"/>
  <p:tag name="KSO_WM_UNIT_DIAGRAM_ISREFERUNIT" val="0"/>
  <p:tag name="KSO_WM_UNIT_HIGHLIGHT" val="0"/>
  <p:tag name="KSO_WM_UNIT_ID" val="_11*i*2"/>
  <p:tag name="KSO_WM_UNIT_INDEX" val="2"/>
  <p:tag name="KSO_WM_UNIT_LAYERLEVEL" val="1"/>
  <p:tag name="KSO_WM_UNIT_TYPE" val="i"/>
</p:tagLst>
</file>

<file path=ppt/tags/tag74.xml><?xml version="1.0" encoding="utf-8"?>
<p:tagLst xmlns:p="http://schemas.openxmlformats.org/presentationml/2006/main">
  <p:tag name="KSO_WM_ASSEMBLE_CHIP_INDEX" val="6fac466585f34e4394d1a2886c365dcc"/>
  <p:tag name="KSO_WM_BEAUTIFY_FLAG" val="#wm#"/>
  <p:tag name="KSO_WM_CHIP_FILLAREA_FILL_RULE" val="{&quot;fill_align&quot;:&quot;rt&quot;,&quot;fill_effect&quot;:[],&quot;fill_mode&quot;:&quot;adaptive&quot;,&quot;sacle_strategy&quot;:&quot;stretch&quot;}"/>
  <p:tag name="KSO_WM_CHIP_GROUPID" val="62e0f5f67ec3138b1bb58f28"/>
  <p:tag name="KSO_WM_CHIP_XID" val="62e0f5f67ec3138b1bb594b4"/>
  <p:tag name="KSO_WM_TAG_VERSION" val="3.0"/>
  <p:tag name="KSO_WM_UNIT_COMPATIBLE" val="0"/>
  <p:tag name="KSO_WM_UNIT_DEC_AREA_ID" val="86dbcc4256ea4aa7ad82cd0e55f3eabc"/>
  <p:tag name="KSO_WM_UNIT_DEC_CHANGEPICRESERVED" val="1"/>
  <p:tag name="KSO_WM_UNIT_DEC_SUPPORTCHANGEPIC" val="0"/>
  <p:tag name="KSO_WM_UNIT_DIAGRAM_ISNUMVISUAL" val="0"/>
  <p:tag name="KSO_WM_UNIT_DIAGRAM_ISREFERUNIT" val="0"/>
  <p:tag name="KSO_WM_UNIT_HIGHLIGHT" val="0"/>
  <p:tag name="KSO_WM_UNIT_ID" val="_11*i*3"/>
  <p:tag name="KSO_WM_UNIT_INDEX" val="3"/>
  <p:tag name="KSO_WM_UNIT_LAYERLEVEL" val="1"/>
  <p:tag name="KSO_WM_UNIT_TYPE" val="i"/>
</p:tagLst>
</file>

<file path=ppt/tags/tag75.xml><?xml version="1.0" encoding="utf-8"?>
<p:tagLst xmlns:p="http://schemas.openxmlformats.org/presentationml/2006/main">
  <p:tag name="KSO_WM_ASSEMBLE_CHIP_INDEX" val="6e8f149d848d43ee94118680f53c24db"/>
  <p:tag name="KSO_WM_BEAUTIFY_FLAG" val="#wm#"/>
  <p:tag name="KSO_WM_CHIP_FILLAREA_FILL_RULE" val="{&quot;fill_align&quot;:&quot;cb&quot;,&quot;fill_effect&quot;:[],&quot;fill_mode&quot;:&quot;adaptive&quot;,&quot;sacle_strategy&quot;:&quot;stretch&quot;}"/>
  <p:tag name="KSO_WM_CHIP_GROUPID" val="62e0f5f67ec3138b1bb58f28"/>
  <p:tag name="KSO_WM_CHIP_XID" val="62e0f5f67ec3138b1bb594ba"/>
  <p:tag name="KSO_WM_TAG_VERSION" val="3.0"/>
  <p:tag name="KSO_WM_UNIT_COMPATIBLE" val="0"/>
  <p:tag name="KSO_WM_UNIT_DEC_AREA_ID" val="ebd4b4b72fe54e749f6a07c595518f9c"/>
  <p:tag name="KSO_WM_UNIT_DEC_CHANGEPICRESERVED" val="1"/>
  <p:tag name="KSO_WM_UNIT_DEC_SUPPORTCHANGEPIC" val="0"/>
  <p:tag name="KSO_WM_UNIT_DIAGRAM_ISNUMVISUAL" val="0"/>
  <p:tag name="KSO_WM_UNIT_DIAGRAM_ISREFERUNIT" val="0"/>
  <p:tag name="KSO_WM_UNIT_HIGHLIGHT" val="0"/>
  <p:tag name="KSO_WM_UNIT_ID" val="_11*i*4"/>
  <p:tag name="KSO_WM_UNIT_INDEX" val="4"/>
  <p:tag name="KSO_WM_UNIT_LAYERLEVEL" val="1"/>
  <p:tag name="KSO_WM_UNIT_TYPE" val="i"/>
</p:tagLst>
</file>

<file path=ppt/tags/tag76.xml><?xml version="1.0" encoding="utf-8"?>
<p:tagLst xmlns:p="http://schemas.openxmlformats.org/presentationml/2006/main">
  <p:tag name="KSO_WM_ASSEMBLE_CHIP_INDEX" val="fa9fb9f93d97455cbdb4b3b6083a6fa1"/>
  <p:tag name="KSO_WM_BEAUTIFY_FLAG" val="#wm#"/>
  <p:tag name="KSO_WM_CHIP_FILLAREA_FILL_RULE" val="{&quot;fill_align&quot;:&quot;rb&quot;,&quot;fill_effect&quot;:[],&quot;fill_mode&quot;:&quot;adaptive&quot;,&quot;sacle_strategy&quot;:&quot;stretch&quot;}"/>
  <p:tag name="KSO_WM_CHIP_GROUPID" val="62e0f5f67ec3138b1bb58f28"/>
  <p:tag name="KSO_WM_CHIP_XID" val="62e0f5f67ec3138b1bb594c5"/>
  <p:tag name="KSO_WM_TAG_VERSION" val="3.0"/>
  <p:tag name="KSO_WM_UNIT_COMPATIBLE" val="0"/>
  <p:tag name="KSO_WM_UNIT_DEC_AREA_ID" val="c96e531f4f4544e2b1ba34020aa4f61d"/>
  <p:tag name="KSO_WM_UNIT_DEC_CHANGEPICRESERVED" val="1"/>
  <p:tag name="KSO_WM_UNIT_DEC_SUPPORTCHANGEPIC" val="0"/>
  <p:tag name="KSO_WM_UNIT_DIAGRAM_ISNUMVISUAL" val="0"/>
  <p:tag name="KSO_WM_UNIT_DIAGRAM_ISREFERUNIT" val="0"/>
  <p:tag name="KSO_WM_UNIT_HIGHLIGHT" val="0"/>
  <p:tag name="KSO_WM_UNIT_ID" val="_11*i*5"/>
  <p:tag name="KSO_WM_UNIT_INDEX" val="5"/>
  <p:tag name="KSO_WM_UNIT_LAYERLEVEL" val="1"/>
  <p:tag name="KSO_WM_UNIT_TYPE" val="i"/>
</p:tagLst>
</file>

<file path=ppt/tags/tag7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30"/>
</p:tagLst>
</file>

<file path=ppt/tags/tag7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副标题样式"/>
  <p:tag name="KSO_WM_UNIT_TYPE" val="b"/>
  <p:tag name="KSO_WM_UNIT_VALUE" val="80"/>
</p:tagLst>
</file>

<file path=ppt/tags/tag7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  <p:tag name="KSO_WM_UNIT_NOCLEAR" val="0"/>
</p:tagLst>
</file>

<file path=ppt/tags/tag8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8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8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f*1"/>
  <p:tag name="KSO_WM_UNIT_INDEX" val="1"/>
  <p:tag name="KSO_WM_UNIT_LAYERLEVEL" val="1"/>
  <p:tag name="KSO_WM_UNIT_NOCLEAR" val="0"/>
  <p:tag name="KSO_WM_UNIT_PRESET_TEXT" val="署名占位符"/>
  <p:tag name="KSO_WM_UNIT_SUBTYPE" val="b"/>
  <p:tag name="KSO_WM_UNIT_TYPE" val="f"/>
  <p:tag name="KSO_WM_UNIT_VALUE" val="8"/>
</p:tagLst>
</file>

<file path=ppt/tags/tag83.xml><?xml version="1.0" encoding="utf-8"?>
<p:tagLst xmlns:p="http://schemas.openxmlformats.org/presentationml/2006/main">
  <p:tag name="KSO_WM_ASSEMBLE_CHIP_INDEX" val="79fcbccad8e841349f4697e8f22a1252"/>
  <p:tag name="KSO_WM_BEAUTIFY_FLAG" val="#wm#"/>
  <p:tag name="KSO_WM_CHIP_FILLAREA_FILL_RULE" val="{&quot;fill_align&quot;:&quot;cm&quot;,&quot;fill_effect&quot;:[],&quot;fill_mode&quot;:&quot;full&quot;,&quot;sacle_strategy&quot;:&quot;stretch&quot;}"/>
  <p:tag name="KSO_WM_CHIP_GROUPID" val="62e0f5f67ec3138b1bb58f28"/>
  <p:tag name="KSO_WM_CHIP_XID" val="62e0f5f67ec3138b1bb59373"/>
  <p:tag name="KSO_WM_SLIDE_BACKGROUND_TYPE" val="general"/>
  <p:tag name="KSO_WM_TAG_VERSION" val="3.0"/>
  <p:tag name="KSO_WM_UNIT_COMPATIBLE" val="0"/>
  <p:tag name="KSO_WM_UNIT_DEC_AREA_ID" val="d2b4e6f1c7e6462bad8e719051544a15"/>
  <p:tag name="KSO_WM_UNIT_DEC_CHANGEPICRESERVED" val="1"/>
  <p:tag name="KSO_WM_UNIT_DEC_SUPPORTCHANGEPIC" val="0"/>
  <p:tag name="KSO_WM_UNIT_DIAGRAM_ISNUMVISUAL" val="0"/>
  <p:tag name="KSO_WM_UNIT_DIAGRAM_ISREFERUNIT" val="0"/>
  <p:tag name="KSO_WM_UNIT_HIGHLIGHT" val="0"/>
  <p:tag name="KSO_WM_UNIT_ID" val="_0*i*1"/>
  <p:tag name="KSO_WM_UNIT_INDEX" val="1"/>
  <p:tag name="KSO_WM_UNIT_LAYERLEVEL" val="1"/>
  <p:tag name="KSO_WM_UNIT_TYPE" val="i"/>
</p:tagLst>
</file>

<file path=ppt/tags/tag84.xml><?xml version="1.0" encoding="utf-8"?>
<p:tagLst xmlns:p="http://schemas.openxmlformats.org/presentationml/2006/main">
  <p:tag name="KSO_WM_ASSEMBLE_CHIP_INDEX" val="60be1782c0d1480583a4a2f7663960d9"/>
  <p:tag name="KSO_WM_BEAUTIFY_FLAG" val="#wm#"/>
  <p:tag name="KSO_WM_CHIP_FILLAREA_FILL_RULE" val="{&quot;fill_align&quot;:&quot;rb&quot;,&quot;fill_effect&quot;:[],&quot;fill_mode&quot;:&quot;adaptive&quot;,&quot;sacle_strategy&quot;:&quot;stretch&quot;}"/>
  <p:tag name="KSO_WM_CHIP_GROUPID" val="62e0f5f67ec3138b1bb58f28"/>
  <p:tag name="KSO_WM_CHIP_XID" val="62e0f5f67ec3138b1bb5933f"/>
  <p:tag name="KSO_WM_SLIDE_BACKGROUND_TYPE" val="general"/>
  <p:tag name="KSO_WM_TAG_VERSION" val="3.0"/>
  <p:tag name="KSO_WM_UNIT_COMPATIBLE" val="0"/>
  <p:tag name="KSO_WM_UNIT_DEC_AREA_ID" val="e9c1dc02b4ba4a9d97f21aa48c2a7b93"/>
  <p:tag name="KSO_WM_UNIT_DEC_CHANGEPICRESERVED" val="1"/>
  <p:tag name="KSO_WM_UNIT_DEC_SUPPORTCHANGEPIC" val="0"/>
  <p:tag name="KSO_WM_UNIT_DIAGRAM_ISNUMVISUAL" val="0"/>
  <p:tag name="KSO_WM_UNIT_DIAGRAM_ISREFERUNIT" val="0"/>
  <p:tag name="KSO_WM_UNIT_HIGHLIGHT" val="0"/>
  <p:tag name="KSO_WM_UNIT_ID" val="_0*i*2"/>
  <p:tag name="KSO_WM_UNIT_INDEX" val="2"/>
  <p:tag name="KSO_WM_UNIT_LAYERLEVEL" val="1"/>
  <p:tag name="KSO_WM_UNIT_TYPE" val="i"/>
</p:tagLst>
</file>

<file path=ppt/tags/tag85.xml><?xml version="1.0" encoding="utf-8"?>
<p:tagLst xmlns:p="http://schemas.openxmlformats.org/presentationml/2006/main">
  <p:tag name="KSO_WM_ASSEMBLE_CHIP_INDEX" val="9efeef0d7ccb47c8924a041a343bed25"/>
  <p:tag name="KSO_WM_BEAUTIFY_FLAG" val="#wm#"/>
  <p:tag name="KSO_WM_CHIP_FILLAREA_FILL_RULE" val="{&quot;fill_align&quot;:&quot;cm&quot;,&quot;fill_effect&quot;:[],&quot;fill_mode&quot;:&quot;adaptive&quot;,&quot;sacle_strategy&quot;:&quot;stretch&quot;}"/>
  <p:tag name="KSO_WM_CHIP_GROUPID" val="62e0f5f67ec3138b1bb58f28"/>
  <p:tag name="KSO_WM_CHIP_XID" val="62e0f5f67ec3138b1bb5938b"/>
  <p:tag name="KSO_WM_SLIDE_BACKGROUND_TYPE" val="general"/>
  <p:tag name="KSO_WM_TAG_VERSION" val="3.0"/>
  <p:tag name="KSO_WM_UNIT_COMPATIBLE" val="0"/>
  <p:tag name="KSO_WM_UNIT_DEC_AREA_ID" val="2eabc28960434d30bbff18598beff9a5"/>
  <p:tag name="KSO_WM_UNIT_DEC_CHANGEPICRESERVED" val="1"/>
  <p:tag name="KSO_WM_UNIT_DEC_SUPPORTCHANGEPIC" val="0"/>
  <p:tag name="KSO_WM_UNIT_DIAGRAM_ISNUMVISUAL" val="0"/>
  <p:tag name="KSO_WM_UNIT_DIAGRAM_ISREFERUNIT" val="0"/>
  <p:tag name="KSO_WM_UNIT_HIGHLIGHT" val="0"/>
  <p:tag name="KSO_WM_UNIT_ID" val="_0*i*3"/>
  <p:tag name="KSO_WM_UNIT_INDEX" val="3"/>
  <p:tag name="KSO_WM_UNIT_LAYERLEVEL" val="1"/>
  <p:tag name="KSO_WM_UNIT_TYPE" val="i"/>
</p:tagLst>
</file>

<file path=ppt/tags/tag86.xml><?xml version="1.0" encoding="utf-8"?>
<p:tagLst xmlns:p="http://schemas.openxmlformats.org/presentationml/2006/main">
  <p:tag name="KSO_WM_ASSEMBLE_CHIP_INDEX" val="81d7c41c4aad4a8d931416d591d6f402"/>
  <p:tag name="KSO_WM_BEAUTIFY_FLAG" val="#wm#"/>
  <p:tag name="KSO_WM_CHIP_FILLAREA_FILL_RULE" val="{&quot;fill_align&quot;:&quot;lt&quot;,&quot;fill_effect&quot;:[],&quot;fill_mode&quot;:&quot;adaptive&quot;,&quot;sacle_strategy&quot;:&quot;stretch&quot;}"/>
  <p:tag name="KSO_WM_CHIP_GROUPID" val="62e0f5f67ec3138b1bb58f28"/>
  <p:tag name="KSO_WM_CHIP_XID" val="62e0f5f67ec3138b1bb59334"/>
  <p:tag name="KSO_WM_SLIDE_BACKGROUND_TYPE" val="general"/>
  <p:tag name="KSO_WM_TAG_VERSION" val="3.0"/>
  <p:tag name="KSO_WM_UNIT_COMPATIBLE" val="0"/>
  <p:tag name="KSO_WM_UNIT_DEC_AREA_ID" val="014aaa1ae1024ed2b7f87b6e4aa41fef"/>
  <p:tag name="KSO_WM_UNIT_DEC_CHANGEPICRESERVED" val="1"/>
  <p:tag name="KSO_WM_UNIT_DEC_SUPPORTCHANGEPIC" val="0"/>
  <p:tag name="KSO_WM_UNIT_DIAGRAM_ISNUMVISUAL" val="0"/>
  <p:tag name="KSO_WM_UNIT_DIAGRAM_ISREFERUNIT" val="0"/>
  <p:tag name="KSO_WM_UNIT_HIGHLIGHT" val="0"/>
  <p:tag name="KSO_WM_UNIT_ID" val="_0*i*4"/>
  <p:tag name="KSO_WM_UNIT_INDEX" val="4"/>
  <p:tag name="KSO_WM_UNIT_LAYERLEVEL" val="1"/>
  <p:tag name="KSO_WM_UNIT_TYPE" val="i"/>
</p:tagLst>
</file>

<file path=ppt/tags/tag8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1515"/>
  <p:tag name="KSO_WM_UNIT_COMPATIBLE" val="0"/>
  <p:tag name="KSO_WM_UNIT_DIAGRAM_ISNUMVISUAL" val="0"/>
  <p:tag name="KSO_WM_UNIT_DIAGRAM_ISREFERUNIT" val="0"/>
  <p:tag name="KSO_WM_UNIT_HIGHLIGHT" val="0"/>
  <p:tag name="KSO_WM_UNIT_ID" val="_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88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1515"/>
  <p:tag name="KSO_WM_UNIT_COMPATIBLE" val="0"/>
  <p:tag name="KSO_WM_UNIT_DIAGRAM_ISNUMVISUAL" val="0"/>
  <p:tag name="KSO_WM_UNIT_DIAGRAM_ISREFERUNIT" val="0"/>
  <p:tag name="KSO_WM_UNIT_HIGHLIGHT" val="0"/>
  <p:tag name="KSO_WM_UNIT_ID" val="_0*f*1"/>
  <p:tag name="KSO_WM_UNIT_INDEX" val="1"/>
  <p:tag name="KSO_WM_UNIT_LAYERLEVEL" val="1"/>
  <p:tag name="KSO_WM_UNIT_NOCLEAR" val="0"/>
  <p:tag name="KSO_WM_UNIT_PRESET_TEXT" val="单击此处编辑母版文本样式&#10;第二级&#10;第三级&#10;第四级&#10;第五级"/>
  <p:tag name="KSO_WM_UNIT_SUBTYPE" val="a"/>
  <p:tag name="KSO_WM_UNIT_TYPE" val="f"/>
  <p:tag name="KSO_WM_UNIT_VALUE" val="306"/>
</p:tagLst>
</file>

<file path=ppt/tags/tag8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9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9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9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COLOR_TYPE" val="0"/>
  <p:tag name="KSO_WM_TEMPLATE_INDEX" val="20231515"/>
  <p:tag name="KSO_WM_TEMPLATE_MASTER_TYPE" val="0"/>
  <p:tag name="KSO_WM_TEMPLATE_SUBCATEGORY" val="29"/>
  <p:tag name="KSO_WM_TEMPLATE_THUMBS_INDEX" val="1、9"/>
</p:tagLst>
</file>

<file path=ppt/tags/tag93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RGE_SHAPE" val="1"/>
  <p:tag name="KSO_WM_UNIT_LAYERLEVEL" val="1"/>
</p:tagLst>
</file>

<file path=ppt/tags/tag94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95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96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97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98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9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0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0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0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0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0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0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RGE_SHAPE" val="1"/>
  <p:tag name="KSO_WM_UNIT_LAYERLEVEL" val="1"/>
</p:tagLst>
</file>

<file path=ppt/tags/tag10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10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10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10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1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1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1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1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1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1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1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1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1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1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1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1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1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1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1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1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1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1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1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1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1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1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1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1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1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1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1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1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1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1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1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1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1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143.xml><?xml version="1.0" encoding="utf-8"?>
<p:tagLst xmlns:p="http://schemas.openxmlformats.org/presentationml/2006/main">
  <p:tag name="KSO_WM_BEAUTIFY_FLAG" val="#wm#"/>
  <p:tag name="KSO_WM_SLIDE_BACKGROUND_TYPE" val="frame"/>
  <p:tag name="KSO_WM_SLIDE_BK_DARK_LIGHT" val="2"/>
  <p:tag name="KSO_WM_TAG_VERSION" val="1.0"/>
  <p:tag name="KSO_WM_UNIT_BK_DARK_LIGHT" val="2"/>
  <p:tag name="KSO_WM_UNIT_COMPATIBLE" val="0"/>
  <p:tag name="KSO_WM_UNIT_DIAGRAM_ISNUMVISUAL" val="0"/>
  <p:tag name="KSO_WM_UNIT_DIAGRAM_ISREFERUNIT" val="0"/>
  <p:tag name="KSO_WM_UNIT_HIGHLIGHT" val="0"/>
  <p:tag name="KSO_WM_UNIT_ID" val="_9*i*1"/>
  <p:tag name="KSO_WM_UNIT_INDEX" val="1"/>
  <p:tag name="KSO_WM_UNIT_LAYERLEVEL" val="1"/>
  <p:tag name="KSO_WM_UNIT_SUBTYPE" val="h"/>
  <p:tag name="KSO_WM_UNIT_TYPE" val="i"/>
</p:tagLst>
</file>

<file path=ppt/tags/tag1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1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1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1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1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1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1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151.xml><?xml version="1.0" encoding="utf-8"?>
<p:tagLst xmlns:p="http://schemas.openxmlformats.org/presentationml/2006/main">
  <p:tag name="KSO_WM_BEAUTIFY_FLAG" val="#wm#"/>
  <p:tag name="KSO_WM_SLIDE_BACKGROUND_TYPE" val="frame"/>
  <p:tag name="KSO_WM_SLIDE_BK_DARK_LIGHT" val="2"/>
  <p:tag name="KSO_WM_TAG_VERSION" val="1.0"/>
  <p:tag name="KSO_WM_UNIT_BK_DARK_LIGHT" val="2"/>
  <p:tag name="KSO_WM_UNIT_COMPATIBLE" val="0"/>
  <p:tag name="KSO_WM_UNIT_DIAGRAM_ISNUMVISUAL" val="0"/>
  <p:tag name="KSO_WM_UNIT_DIAGRAM_ISREFERUNIT" val="0"/>
  <p:tag name="KSO_WM_UNIT_HIGHLIGHT" val="0"/>
  <p:tag name="KSO_WM_UNIT_ID" val="_10*i*1"/>
  <p:tag name="KSO_WM_UNIT_INDEX" val="1"/>
  <p:tag name="KSO_WM_UNIT_LAYERLEVEL" val="1"/>
  <p:tag name="KSO_WM_UNIT_SUBTYPE" val="h"/>
  <p:tag name="KSO_WM_UNIT_TYPE" val="i"/>
</p:tagLst>
</file>

<file path=ppt/tags/tag1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1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1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1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1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1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RGE_SHAPE" val="1"/>
  <p:tag name="KSO_WM_UNIT_LAYERLEVEL" val="1"/>
</p:tagLst>
</file>

<file path=ppt/tags/tag1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66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*"/>
  <p:tag name="KSO_WM_UNIT_LAYERLEVEL" val="1"/>
</p:tagLst>
</file>

<file path=ppt/tags/tag167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*"/>
  <p:tag name="KSO_WM_UNIT_LAYERLEVEL" val="1"/>
</p:tagLst>
</file>

<file path=ppt/tags/tag168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*"/>
  <p:tag name="KSO_WM_UNIT_LAYERLEVEL" val="1"/>
</p:tagLst>
</file>

<file path=ppt/tags/tag169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*"/>
  <p:tag name="KSO_WM_UNIT_LAYERLEVEL" val="1"/>
</p:tagLst>
</file>

<file path=ppt/tags/tag170.xml><?xml version="1.0" encoding="utf-8"?>
<p:tagLst xmlns:p="http://schemas.openxmlformats.org/presentationml/2006/main">
  <p:tag name="KSO_WM_BEAUTIFY_FLAG" val="#wm#"/>
  <p:tag name="KSO_WM_SLIDE_BACKGROUND_TYPE" val="frame"/>
  <p:tag name="KSO_WM_SLIDE_BK_DARK_LIGHT" val="2"/>
  <p:tag name="KSO_WM_TAG_VERSION" val="1.0"/>
  <p:tag name="KSO_WM_UNIT_BK_DARK_LIGHT" val="2"/>
  <p:tag name="KSO_WM_UNIT_COMPATIBLE" val="0"/>
  <p:tag name="KSO_WM_UNIT_DIAGRAM_ISNUMVISUAL" val="0"/>
  <p:tag name="KSO_WM_UNIT_DIAGRAM_ISREFERUNIT" val="0"/>
  <p:tag name="KSO_WM_UNIT_HIGHLIGHT" val="0"/>
  <p:tag name="KSO_WM_UNIT_ID" val="_13*i*1"/>
  <p:tag name="KSO_WM_UNIT_INDEX" val="1"/>
  <p:tag name="KSO_WM_UNIT_LAYERLEVEL" val="1"/>
  <p:tag name="KSO_WM_UNIT_SUBTYPE" val="h"/>
  <p:tag name="KSO_WM_UNIT_TYPE" val="i"/>
</p:tagLst>
</file>

<file path=ppt/tags/tag171.xml><?xml version="1.0" encoding="utf-8"?>
<p:tagLst xmlns:p="http://schemas.openxmlformats.org/presentationml/2006/main">
  <p:tag name="KSO_WM_BEAUTIFY_FLAG" val="#wm#"/>
  <p:tag name="KSO_WM_SLIDE_BACKGROUND_TYPE" val="frame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3**"/>
  <p:tag name="KSO_WM_UNIT_LAYERLEVEL" val="1"/>
</p:tagLst>
</file>

<file path=ppt/tags/tag172.xml><?xml version="1.0" encoding="utf-8"?>
<p:tagLst xmlns:p="http://schemas.openxmlformats.org/presentationml/2006/main">
  <p:tag name="KSO_WM_BEAUTIFY_FLAG" val="#wm#"/>
  <p:tag name="KSO_WM_SLIDE_BACKGROUND_TYPE" val="frame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3**"/>
  <p:tag name="KSO_WM_UNIT_LAYERLEVEL" val="1"/>
</p:tagLst>
</file>

<file path=ppt/tags/tag173.xml><?xml version="1.0" encoding="utf-8"?>
<p:tagLst xmlns:p="http://schemas.openxmlformats.org/presentationml/2006/main">
  <p:tag name="KSO_WM_BEAUTIFY_FLAG" val="#wm#"/>
  <p:tag name="KSO_WM_SLIDE_BACKGROUND_TYPE" val="frame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3**"/>
  <p:tag name="KSO_WM_UNIT_LAYERLEVEL" val="1"/>
</p:tagLst>
</file>

<file path=ppt/tags/tag174.xml><?xml version="1.0" encoding="utf-8"?>
<p:tagLst xmlns:p="http://schemas.openxmlformats.org/presentationml/2006/main">
  <p:tag name="KSO_WM_BEAUTIFY_FLAG" val="#wm#"/>
  <p:tag name="KSO_WM_SLIDE_BACKGROUND_TYPE" val="frame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3**"/>
  <p:tag name="KSO_WM_UNIT_LAYERLEVEL" val="1"/>
</p:tagLst>
</file>

<file path=ppt/tags/tag175.xml><?xml version="1.0" encoding="utf-8"?>
<p:tagLst xmlns:p="http://schemas.openxmlformats.org/presentationml/2006/main">
  <p:tag name="KSO_WM_BEAUTIFY_FLAG" val="#wm#"/>
  <p:tag name="KSO_WM_SLIDE_BACKGROUND_TYPE" val="frame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3**"/>
  <p:tag name="KSO_WM_UNIT_LAYERLEVEL" val="1"/>
</p:tagLst>
</file>

<file path=ppt/tags/tag176.xml><?xml version="1.0" encoding="utf-8"?>
<p:tagLst xmlns:p="http://schemas.openxmlformats.org/presentationml/2006/main">
  <p:tag name="KSO_WM_BEAUTIFY_FLAG" val="#wm#"/>
  <p:tag name="KSO_WM_SLIDE_BACKGROUND_TYPE" val="frame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3**"/>
  <p:tag name="KSO_WM_UNIT_LAYERLEVEL" val="1"/>
</p:tagLst>
</file>

<file path=ppt/tags/tag177.xml><?xml version="1.0" encoding="utf-8"?>
<p:tagLst xmlns:p="http://schemas.openxmlformats.org/presentationml/2006/main">
  <p:tag name="KSO_WM_BEAUTIFY_FLAG" val="#wm#"/>
  <p:tag name="KSO_WM_SLIDE_BACKGROUND_TYPE" val="leftRight"/>
  <p:tag name="KSO_WM_SLIDE_BK_DARK_LIGHT" val="2"/>
  <p:tag name="KSO_WM_TAG_VERSION" val="1.0"/>
  <p:tag name="KSO_WM_UNIT_BK_DARK_LIGHT" val="2"/>
  <p:tag name="KSO_WM_UNIT_COMPATIBLE" val="0"/>
  <p:tag name="KSO_WM_UNIT_DIAGRAM_ISNUMVISUAL" val="0"/>
  <p:tag name="KSO_WM_UNIT_DIAGRAM_ISREFERUNIT" val="0"/>
  <p:tag name="KSO_WM_UNIT_HIGHLIGHT" val="0"/>
  <p:tag name="KSO_WM_UNIT_ID" val="_14*i*1"/>
  <p:tag name="KSO_WM_UNIT_INDEX" val="1"/>
  <p:tag name="KSO_WM_UNIT_LAYERLEVEL" val="1"/>
  <p:tag name="KSO_WM_UNIT_SUBTYPE" val="h"/>
  <p:tag name="KSO_WM_UNIT_TYPE" val="i"/>
</p:tagLst>
</file>

<file path=ppt/tags/tag178.xml><?xml version="1.0" encoding="utf-8"?>
<p:tagLst xmlns:p="http://schemas.openxmlformats.org/presentationml/2006/main">
  <p:tag name="KSO_WM_BEAUTIFY_FLAG" val="#wm#"/>
  <p:tag name="KSO_WM_SLIDE_BACKGROUND_TYPE" val="leftRight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4**"/>
  <p:tag name="KSO_WM_UNIT_LAYERLEVEL" val="1"/>
</p:tagLst>
</file>

<file path=ppt/tags/tag179.xml><?xml version="1.0" encoding="utf-8"?>
<p:tagLst xmlns:p="http://schemas.openxmlformats.org/presentationml/2006/main">
  <p:tag name="KSO_WM_BEAUTIFY_FLAG" val="#wm#"/>
  <p:tag name="KSO_WM_SLIDE_BACKGROUND_TYPE" val="leftRight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4**"/>
  <p:tag name="KSO_WM_UNIT_LAYERLEVEL" val="1"/>
</p:tagLst>
</file>

<file path=ppt/tags/tag180.xml><?xml version="1.0" encoding="utf-8"?>
<p:tagLst xmlns:p="http://schemas.openxmlformats.org/presentationml/2006/main">
  <p:tag name="KSO_WM_BEAUTIFY_FLAG" val="#wm#"/>
  <p:tag name="KSO_WM_SLIDE_BACKGROUND_TYPE" val="leftRight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4**"/>
  <p:tag name="KSO_WM_UNIT_LAYERLEVEL" val="1"/>
</p:tagLst>
</file>

<file path=ppt/tags/tag181.xml><?xml version="1.0" encoding="utf-8"?>
<p:tagLst xmlns:p="http://schemas.openxmlformats.org/presentationml/2006/main">
  <p:tag name="KSO_WM_BEAUTIFY_FLAG" val="#wm#"/>
  <p:tag name="KSO_WM_SLIDE_BACKGROUND_TYPE" val="leftRight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4**"/>
  <p:tag name="KSO_WM_UNIT_LAYERLEVEL" val="1"/>
</p:tagLst>
</file>

<file path=ppt/tags/tag182.xml><?xml version="1.0" encoding="utf-8"?>
<p:tagLst xmlns:p="http://schemas.openxmlformats.org/presentationml/2006/main">
  <p:tag name="KSO_WM_BEAUTIFY_FLAG" val="#wm#"/>
  <p:tag name="KSO_WM_SLIDE_BACKGROUND_TYPE" val="leftRight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4**"/>
  <p:tag name="KSO_WM_UNIT_LAYERLEVEL" val="1"/>
</p:tagLst>
</file>

<file path=ppt/tags/tag183.xml><?xml version="1.0" encoding="utf-8"?>
<p:tagLst xmlns:p="http://schemas.openxmlformats.org/presentationml/2006/main">
  <p:tag name="KSO_WM_BEAUTIFY_FLAG" val="#wm#"/>
  <p:tag name="KSO_WM_SLIDE_BACKGROUND_TYPE" val="leftRight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4**"/>
  <p:tag name="KSO_WM_UNIT_LAYERLEVEL" val="1"/>
</p:tagLst>
</file>

<file path=ppt/tags/tag184.xml><?xml version="1.0" encoding="utf-8"?>
<p:tagLst xmlns:p="http://schemas.openxmlformats.org/presentationml/2006/main">
  <p:tag name="KSO_WM_BEAUTIFY_FLAG" val="#wm#"/>
  <p:tag name="KSO_WM_SLIDE_BACKGROUND_TYPE" val="topBottom"/>
  <p:tag name="KSO_WM_SLIDE_BK_DARK_LIGHT" val="2"/>
  <p:tag name="KSO_WM_TAG_VERSION" val="1.0"/>
  <p:tag name="KSO_WM_UNIT_BK_DARK_LIGHT" val="2"/>
  <p:tag name="KSO_WM_UNIT_COMPATIBLE" val="0"/>
  <p:tag name="KSO_WM_UNIT_DIAGRAM_ISNUMVISUAL" val="0"/>
  <p:tag name="KSO_WM_UNIT_DIAGRAM_ISREFERUNIT" val="0"/>
  <p:tag name="KSO_WM_UNIT_HIGHLIGHT" val="0"/>
  <p:tag name="KSO_WM_UNIT_ID" val="_15*i*1"/>
  <p:tag name="KSO_WM_UNIT_INDEX" val="1"/>
  <p:tag name="KSO_WM_UNIT_LAYERLEVEL" val="1"/>
  <p:tag name="KSO_WM_UNIT_SUBTYPE" val="h"/>
  <p:tag name="KSO_WM_UNIT_TYPE" val="i"/>
</p:tagLst>
</file>

<file path=ppt/tags/tag185.xml><?xml version="1.0" encoding="utf-8"?>
<p:tagLst xmlns:p="http://schemas.openxmlformats.org/presentationml/2006/main">
  <p:tag name="KSO_WM_BEAUTIFY_FLAG" val="#wm#"/>
  <p:tag name="KSO_WM_SLIDE_BACKGROUND_TYPE" val="topBottom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5**"/>
  <p:tag name="KSO_WM_UNIT_LAYERLEVEL" val="1"/>
</p:tagLst>
</file>

<file path=ppt/tags/tag186.xml><?xml version="1.0" encoding="utf-8"?>
<p:tagLst xmlns:p="http://schemas.openxmlformats.org/presentationml/2006/main">
  <p:tag name="KSO_WM_BEAUTIFY_FLAG" val="#wm#"/>
  <p:tag name="KSO_WM_SLIDE_BACKGROUND_TYPE" val="topBottom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5**"/>
  <p:tag name="KSO_WM_UNIT_LAYERLEVEL" val="1"/>
</p:tagLst>
</file>

<file path=ppt/tags/tag187.xml><?xml version="1.0" encoding="utf-8"?>
<p:tagLst xmlns:p="http://schemas.openxmlformats.org/presentationml/2006/main">
  <p:tag name="KSO_WM_BEAUTIFY_FLAG" val="#wm#"/>
  <p:tag name="KSO_WM_SLIDE_BACKGROUND_TYPE" val="topBottom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5**"/>
  <p:tag name="KSO_WM_UNIT_LAYERLEVEL" val="1"/>
</p:tagLst>
</file>

<file path=ppt/tags/tag188.xml><?xml version="1.0" encoding="utf-8"?>
<p:tagLst xmlns:p="http://schemas.openxmlformats.org/presentationml/2006/main">
  <p:tag name="KSO_WM_BEAUTIFY_FLAG" val="#wm#"/>
  <p:tag name="KSO_WM_SLIDE_BACKGROUND_TYPE" val="topBottom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5**"/>
  <p:tag name="KSO_WM_UNIT_LAYERLEVEL" val="1"/>
</p:tagLst>
</file>

<file path=ppt/tags/tag189.xml><?xml version="1.0" encoding="utf-8"?>
<p:tagLst xmlns:p="http://schemas.openxmlformats.org/presentationml/2006/main">
  <p:tag name="KSO_WM_BEAUTIFY_FLAG" val="#wm#"/>
  <p:tag name="KSO_WM_SLIDE_BACKGROUND_TYPE" val="topBottom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5**"/>
  <p:tag name="KSO_WM_UNIT_LAYERLEVEL" val="1"/>
</p:tagLst>
</file>

<file path=ppt/tags/tag190.xml><?xml version="1.0" encoding="utf-8"?>
<p:tagLst xmlns:p="http://schemas.openxmlformats.org/presentationml/2006/main">
  <p:tag name="KSO_WM_BEAUTIFY_FLAG" val="#wm#"/>
  <p:tag name="KSO_WM_SLIDE_BACKGROUND_TYPE" val="topBottom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5**"/>
  <p:tag name="KSO_WM_UNIT_LAYERLEVEL" val="1"/>
</p:tagLst>
</file>

<file path=ppt/tags/tag191.xml><?xml version="1.0" encoding="utf-8"?>
<p:tagLst xmlns:p="http://schemas.openxmlformats.org/presentationml/2006/main">
  <p:tag name="KSO_WM_BEAUTIFY_FLAG" val="#wm#"/>
  <p:tag name="KSO_WM_SLIDE_BACKGROUND_TYPE" val="bottomTop"/>
  <p:tag name="KSO_WM_SLIDE_BK_DARK_LIGHT" val="2"/>
  <p:tag name="KSO_WM_TAG_VERSION" val="1.0"/>
  <p:tag name="KSO_WM_UNIT_BK_DARK_LIGHT" val="2"/>
  <p:tag name="KSO_WM_UNIT_COMPATIBLE" val="0"/>
  <p:tag name="KSO_WM_UNIT_DIAGRAM_ISNUMVISUAL" val="0"/>
  <p:tag name="KSO_WM_UNIT_DIAGRAM_ISREFERUNIT" val="0"/>
  <p:tag name="KSO_WM_UNIT_HIGHLIGHT" val="0"/>
  <p:tag name="KSO_WM_UNIT_ID" val="_16*i*1"/>
  <p:tag name="KSO_WM_UNIT_INDEX" val="1"/>
  <p:tag name="KSO_WM_UNIT_LAYERLEVEL" val="1"/>
  <p:tag name="KSO_WM_UNIT_SUBTYPE" val="h"/>
  <p:tag name="KSO_WM_UNIT_TYPE" val="i"/>
</p:tagLst>
</file>

<file path=ppt/tags/tag192.xml><?xml version="1.0" encoding="utf-8"?>
<p:tagLst xmlns:p="http://schemas.openxmlformats.org/presentationml/2006/main">
  <p:tag name="KSO_WM_BEAUTIFY_FLAG" val="#wm#"/>
  <p:tag name="KSO_WM_SLIDE_BACKGROUND_TYPE" val="bottomTop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6**"/>
  <p:tag name="KSO_WM_UNIT_LAYERLEVEL" val="1"/>
</p:tagLst>
</file>

<file path=ppt/tags/tag193.xml><?xml version="1.0" encoding="utf-8"?>
<p:tagLst xmlns:p="http://schemas.openxmlformats.org/presentationml/2006/main">
  <p:tag name="KSO_WM_BEAUTIFY_FLAG" val="#wm#"/>
  <p:tag name="KSO_WM_SLIDE_BACKGROUND_TYPE" val="bottomTop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6**"/>
  <p:tag name="KSO_WM_UNIT_LAYERLEVEL" val="1"/>
</p:tagLst>
</file>

<file path=ppt/tags/tag194.xml><?xml version="1.0" encoding="utf-8"?>
<p:tagLst xmlns:p="http://schemas.openxmlformats.org/presentationml/2006/main">
  <p:tag name="KSO_WM_BEAUTIFY_FLAG" val="#wm#"/>
  <p:tag name="KSO_WM_SLIDE_BACKGROUND_TYPE" val="bottomTop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6**"/>
  <p:tag name="KSO_WM_UNIT_LAYERLEVEL" val="1"/>
</p:tagLst>
</file>

<file path=ppt/tags/tag195.xml><?xml version="1.0" encoding="utf-8"?>
<p:tagLst xmlns:p="http://schemas.openxmlformats.org/presentationml/2006/main">
  <p:tag name="KSO_WM_BEAUTIFY_FLAG" val="#wm#"/>
  <p:tag name="KSO_WM_SLIDE_BACKGROUND_TYPE" val="bottomTop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6**"/>
  <p:tag name="KSO_WM_UNIT_LAYERLEVEL" val="1"/>
</p:tagLst>
</file>

<file path=ppt/tags/tag196.xml><?xml version="1.0" encoding="utf-8"?>
<p:tagLst xmlns:p="http://schemas.openxmlformats.org/presentationml/2006/main">
  <p:tag name="KSO_WM_BEAUTIFY_FLAG" val="#wm#"/>
  <p:tag name="KSO_WM_SLIDE_BACKGROUND_TYPE" val="bottomTop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6**"/>
  <p:tag name="KSO_WM_UNIT_LAYERLEVEL" val="1"/>
</p:tagLst>
</file>

<file path=ppt/tags/tag197.xml><?xml version="1.0" encoding="utf-8"?>
<p:tagLst xmlns:p="http://schemas.openxmlformats.org/presentationml/2006/main">
  <p:tag name="KSO_WM_BEAUTIFY_FLAG" val="#wm#"/>
  <p:tag name="KSO_WM_SLIDE_BACKGROUND_TYPE" val="bottomTop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6**"/>
  <p:tag name="KSO_WM_UNIT_LAYERLEVEL" val="1"/>
</p:tagLst>
</file>

<file path=ppt/tags/tag198.xml><?xml version="1.0" encoding="utf-8"?>
<p:tagLst xmlns:p="http://schemas.openxmlformats.org/presentationml/2006/main">
  <p:tag name="KSO_WM_BEAUTIFY_FLAG" val="#wm#"/>
  <p:tag name="KSO_WM_SLIDE_BACKGROUND_TYPE" val="navigation"/>
  <p:tag name="KSO_WM_SLIDE_BK_DARK_LIGHT" val="2"/>
  <p:tag name="KSO_WM_TAG_VERSION" val="1.0"/>
  <p:tag name="KSO_WM_UNIT_BK_DARK_LIGHT" val="2"/>
  <p:tag name="KSO_WM_UNIT_COMPATIBLE" val="0"/>
  <p:tag name="KSO_WM_UNIT_DIAGRAM_ISNUMVISUAL" val="0"/>
  <p:tag name="KSO_WM_UNIT_DIAGRAM_ISREFERUNIT" val="0"/>
  <p:tag name="KSO_WM_UNIT_HIGHLIGHT" val="0"/>
  <p:tag name="KSO_WM_UNIT_ID" val="_17*i*1"/>
  <p:tag name="KSO_WM_UNIT_INDEX" val="1"/>
  <p:tag name="KSO_WM_UNIT_LAYERLEVEL" val="1"/>
  <p:tag name="KSO_WM_UNIT_SUBTYPE" val="h"/>
  <p:tag name="KSO_WM_UNIT_TYPE" val="i"/>
</p:tagLst>
</file>

<file path=ppt/tags/tag199.xml><?xml version="1.0" encoding="utf-8"?>
<p:tagLst xmlns:p="http://schemas.openxmlformats.org/presentationml/2006/main">
  <p:tag name="KSO_WM_BEAUTIFY_FLAG" val="#wm#"/>
  <p:tag name="KSO_WM_SLIDE_BACKGROUND_TYPE" val="navigation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7**"/>
  <p:tag name="KSO_WM_UNIT_LAYERLEVEL" val="1"/>
</p:tagLst>
</file>

<file path=ppt/tags/tag200.xml><?xml version="1.0" encoding="utf-8"?>
<p:tagLst xmlns:p="http://schemas.openxmlformats.org/presentationml/2006/main">
  <p:tag name="KSO_WM_BEAUTIFY_FLAG" val="#wm#"/>
  <p:tag name="KSO_WM_SLIDE_BACKGROUND_TYPE" val="navigation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7**"/>
  <p:tag name="KSO_WM_UNIT_LAYERLEVEL" val="1"/>
</p:tagLst>
</file>

<file path=ppt/tags/tag201.xml><?xml version="1.0" encoding="utf-8"?>
<p:tagLst xmlns:p="http://schemas.openxmlformats.org/presentationml/2006/main">
  <p:tag name="KSO_WM_BEAUTIFY_FLAG" val="#wm#"/>
  <p:tag name="KSO_WM_SLIDE_BACKGROUND_TYPE" val="navigation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7**"/>
  <p:tag name="KSO_WM_UNIT_LAYERLEVEL" val="1"/>
</p:tagLst>
</file>

<file path=ppt/tags/tag202.xml><?xml version="1.0" encoding="utf-8"?>
<p:tagLst xmlns:p="http://schemas.openxmlformats.org/presentationml/2006/main">
  <p:tag name="KSO_WM_BEAUTIFY_FLAG" val="#wm#"/>
  <p:tag name="KSO_WM_SLIDE_BACKGROUND_TYPE" val="navigation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7**"/>
  <p:tag name="KSO_WM_UNIT_LAYERLEVEL" val="1"/>
</p:tagLst>
</file>

<file path=ppt/tags/tag203.xml><?xml version="1.0" encoding="utf-8"?>
<p:tagLst xmlns:p="http://schemas.openxmlformats.org/presentationml/2006/main">
  <p:tag name="KSO_WM_BEAUTIFY_FLAG" val="#wm#"/>
  <p:tag name="KSO_WM_SLIDE_BACKGROUND_TYPE" val="navigation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7**"/>
  <p:tag name="KSO_WM_UNIT_LAYERLEVEL" val="1"/>
</p:tagLst>
</file>

<file path=ppt/tags/tag204.xml><?xml version="1.0" encoding="utf-8"?>
<p:tagLst xmlns:p="http://schemas.openxmlformats.org/presentationml/2006/main">
  <p:tag name="KSO_WM_BEAUTIFY_FLAG" val="#wm#"/>
  <p:tag name="KSO_WM_SLIDE_BACKGROUND_TYPE" val="navigation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7**"/>
  <p:tag name="KSO_WM_UNIT_LAYERLEVEL" val="1"/>
</p:tagLst>
</file>

<file path=ppt/tags/tag205.xml><?xml version="1.0" encoding="utf-8"?>
<p:tagLst xmlns:p="http://schemas.openxmlformats.org/presentationml/2006/main">
  <p:tag name="KSO_WM_BEAUTIFY_FLAG" val="#wm#"/>
  <p:tag name="KSO_WM_SLIDE_BACKGROUND_TYPE" val="navigation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7**"/>
  <p:tag name="KSO_WM_UNIT_LAYERLEVEL" val="1"/>
</p:tagLst>
</file>

<file path=ppt/tags/tag206.xml><?xml version="1.0" encoding="utf-8"?>
<p:tagLst xmlns:p="http://schemas.openxmlformats.org/presentationml/2006/main">
  <p:tag name="KSO_WM_BEAUTIFY_FLAG" val="#wm#"/>
  <p:tag name="KSO_WM_SLIDE_BACKGROUND_TYPE" val="navigation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7**"/>
  <p:tag name="KSO_WM_UNIT_LAYERLEVEL" val="1"/>
</p:tagLst>
</file>

<file path=ppt/tags/tag207.xml><?xml version="1.0" encoding="utf-8"?>
<p:tagLst xmlns:p="http://schemas.openxmlformats.org/presentationml/2006/main">
  <p:tag name="KSO_WM_BEAUTIFY_FLAG" val="#wm#"/>
  <p:tag name="KSO_WM_SLIDE_BACKGROUND_TYPE" val="belt"/>
  <p:tag name="KSO_WM_SLIDE_BK_DARK_LIGHT" val="2"/>
  <p:tag name="KSO_WM_TAG_VERSION" val="1.0"/>
  <p:tag name="KSO_WM_UNIT_BK_DARK_LIGHT" val="2"/>
  <p:tag name="KSO_WM_UNIT_COMPATIBLE" val="0"/>
  <p:tag name="KSO_WM_UNIT_DIAGRAM_ISNUMVISUAL" val="0"/>
  <p:tag name="KSO_WM_UNIT_DIAGRAM_ISREFERUNIT" val="0"/>
  <p:tag name="KSO_WM_UNIT_HIGHLIGHT" val="0"/>
  <p:tag name="KSO_WM_UNIT_ID" val="_18*i*1"/>
  <p:tag name="KSO_WM_UNIT_INDEX" val="1"/>
  <p:tag name="KSO_WM_UNIT_LAYERLEVEL" val="1"/>
  <p:tag name="KSO_WM_UNIT_SUBTYPE" val="h"/>
  <p:tag name="KSO_WM_UNIT_TYPE" val="i"/>
</p:tagLst>
</file>

<file path=ppt/tags/tag208.xml><?xml version="1.0" encoding="utf-8"?>
<p:tagLst xmlns:p="http://schemas.openxmlformats.org/presentationml/2006/main">
  <p:tag name="KSO_WM_BEAUTIFY_FLAG" val="#wm#"/>
  <p:tag name="KSO_WM_SLIDE_BACKGROUND_TYPE" val="belt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8**"/>
  <p:tag name="KSO_WM_UNIT_LAYERLEVEL" val="1"/>
</p:tagLst>
</file>

<file path=ppt/tags/tag209.xml><?xml version="1.0" encoding="utf-8"?>
<p:tagLst xmlns:p="http://schemas.openxmlformats.org/presentationml/2006/main">
  <p:tag name="KSO_WM_BEAUTIFY_FLAG" val="#wm#"/>
  <p:tag name="KSO_WM_SLIDE_BACKGROUND_TYPE" val="belt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8**"/>
  <p:tag name="KSO_WM_UNIT_LAYERLEVEL" val="1"/>
</p:tagLst>
</file>

<file path=ppt/tags/tag210.xml><?xml version="1.0" encoding="utf-8"?>
<p:tagLst xmlns:p="http://schemas.openxmlformats.org/presentationml/2006/main">
  <p:tag name="KSO_WM_BEAUTIFY_FLAG" val="#wm#"/>
  <p:tag name="KSO_WM_SLIDE_BACKGROUND_TYPE" val="belt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8**"/>
  <p:tag name="KSO_WM_UNIT_LAYERLEVEL" val="1"/>
</p:tagLst>
</file>

<file path=ppt/tags/tag211.xml><?xml version="1.0" encoding="utf-8"?>
<p:tagLst xmlns:p="http://schemas.openxmlformats.org/presentationml/2006/main">
  <p:tag name="KSO_WM_BEAUTIFY_FLAG" val="#wm#"/>
  <p:tag name="KSO_WM_SLIDE_BACKGROUND_TYPE" val="belt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8**"/>
  <p:tag name="KSO_WM_UNIT_LAYERLEVEL" val="1"/>
</p:tagLst>
</file>

<file path=ppt/tags/tag212.xml><?xml version="1.0" encoding="utf-8"?>
<p:tagLst xmlns:p="http://schemas.openxmlformats.org/presentationml/2006/main">
  <p:tag name="KSO_WM_BEAUTIFY_FLAG" val="#wm#"/>
  <p:tag name="KSO_WM_SLIDE_BACKGROUND_TYPE" val="belt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8**"/>
  <p:tag name="KSO_WM_UNIT_LAYERLEVEL" val="1"/>
</p:tagLst>
</file>

<file path=ppt/tags/tag213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18211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214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18211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2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2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2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218.xml><?xml version="1.0" encoding="utf-8"?>
<p:tagLst xmlns:p="http://schemas.openxmlformats.org/presentationml/2006/main">
  <p:tag name="KSO_WM_BEAUTIFY_FLAG" val="#wm#"/>
  <p:tag name="KSO_WM_COMBINE_RELATE_SLIDE_ID" val="background20179051_1"/>
  <p:tag name="KSO_WM_TAG_VERSION" val="1.0"/>
  <p:tag name="KSO_WM_TEMPLATE_CATEGORY" val="custom"/>
  <p:tag name="KSO_WM_TEMPLATE_COLOR_TYPE" val="1"/>
  <p:tag name="KSO_WM_TEMPLATE_INDEX" val="20182110"/>
  <p:tag name="KSO_WM_TEMPLATE_JOB_ID" val="2"/>
  <p:tag name="KSO_WM_TEMPLATE_MASTER_THUMB_INDEX" val="12"/>
  <p:tag name="KSO_WM_TEMPLATE_MASTER_TYPE" val="1"/>
  <p:tag name="KSO_WM_TEMPLATE_OUTLINE_ID" val="15"/>
  <p:tag name="KSO_WM_TEMPLATE_SCENE_ID" val="1"/>
  <p:tag name="KSO_WM_TEMPLATE_SUBCATEGORY" val="0"/>
  <p:tag name="KSO_WM_TEMPLATE_THUMBS_INDEX" val="1、4、5、10、11、16、21、24、25、26、30"/>
  <p:tag name="KSO_WM_TEMPLATE_TOPIC_DEFAULT" val="1"/>
  <p:tag name="KSO_WM_TEMPLATE_TOPIC_ID" val="2869567"/>
  <p:tag name="KSO_WM_UNIT_SHOW_EDIT_AREA_INDICATION" val="0"/>
</p:tagLst>
</file>

<file path=ppt/tags/tag219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1515"/>
  <p:tag name="KSO_WM_UNIT_COMPATIBLE" val="0"/>
  <p:tag name="KSO_WM_UNIT_DIAGRAM_ISNUMVISUAL" val="0"/>
  <p:tag name="KSO_WM_UNIT_DIAGRAM_ISREFERUNIT" val="0"/>
  <p:tag name="KSO_WM_UNIT_HIGHLIGHT" val="0"/>
  <p:tag name="KSO_WM_UNIT_ID" val="custom20231515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&#10;添加文档标题"/>
  <p:tag name="KSO_WM_UNIT_TYPE" val="a"/>
  <p:tag name="KSO_WM_UNIT_VALUE" val="30"/>
</p:tagLst>
</file>

<file path=ppt/tags/tag220.xml><?xml version="1.0" encoding="utf-8"?>
<p:tagLst xmlns:p="http://schemas.openxmlformats.org/presentationml/2006/main">
  <p:tag name="KSO_WM_BEAUTIFY_FLAG" val=""/>
</p:tagLst>
</file>

<file path=ppt/tags/tag221.xml><?xml version="1.0" encoding="utf-8"?>
<p:tagLst xmlns:p="http://schemas.openxmlformats.org/presentationml/2006/main">
  <p:tag name="KSO_WM_BEAUTIFY_FLAG" val="#wm#"/>
  <p:tag name="KSO_WM_SLIDE_ID" val="custom20231515_1"/>
  <p:tag name="KSO_WM_SLIDE_INDEX" val="1"/>
  <p:tag name="KSO_WM_SLIDE_ITEM_CNT" val="0"/>
  <p:tag name="KSO_WM_SLIDE_LAYOUT" val="a_b"/>
  <p:tag name="KSO_WM_SLIDE_LAYOUT_CNT" val="1_1"/>
  <p:tag name="KSO_WM_SLIDE_SUBTYPE" val="pureTxt"/>
  <p:tag name="KSO_WM_SLIDE_TYPE" val="title"/>
  <p:tag name="KSO_WM_TAG_VERSION" val="1.0"/>
  <p:tag name="KSO_WM_TEMPLATE_CATEGORY" val="custom"/>
  <p:tag name="KSO_WM_TEMPLATE_COLOR_TYPE" val="0"/>
  <p:tag name="KSO_WM_TEMPLATE_INDEX" val="20231515"/>
  <p:tag name="KSO_WM_TEMPLATE_MASTER_TYPE" val="0"/>
  <p:tag name="KSO_WM_TEMPLATE_SUBCATEGORY" val="29"/>
  <p:tag name="KSO_WM_TEMPLATE_THUMBS_INDEX" val="1、9"/>
</p:tagLst>
</file>

<file path=ppt/tags/tag22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2633"/>
  <p:tag name="KSO_WM_UNIT_COMPATIBLE" val="0"/>
  <p:tag name="KSO_WM_UNIT_DIAGRAM_ISNUMVISUAL" val="0"/>
  <p:tag name="KSO_WM_UNIT_DIAGRAM_ISREFERUNIT" val="0"/>
  <p:tag name="KSO_WM_UNIT_HIGHLIGHT" val="0"/>
  <p:tag name="KSO_WM_UNIT_ID" val="custom20202633_1*i*2"/>
  <p:tag name="KSO_WM_UNIT_INDEX" val="2"/>
  <p:tag name="KSO_WM_UNIT_LAYERLEVEL" val="1"/>
  <p:tag name="KSO_WM_UNIT_TYPE" val="i"/>
</p:tagLst>
</file>

<file path=ppt/tags/tag223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8068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28068_1*l_h_i*1_1_1"/>
  <p:tag name="KSO_WM_UNIT_INDEX" val="1_1_1"/>
  <p:tag name="KSO_WM_UNIT_LAYERLEVEL" val="1_1_1"/>
  <p:tag name="KSO_WM_UNIT_TEXT_FILL_FORE_SCHEMECOLOR_INDEX" val="2"/>
  <p:tag name="KSO_WM_UNIT_TEXT_FILL_TYPE" val="1"/>
  <p:tag name="KSO_WM_UNIT_TYPE" val="l_h_i"/>
</p:tagLst>
</file>

<file path=ppt/tags/tag224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8068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28068_1*l_h_i*1_1_2"/>
  <p:tag name="KSO_WM_UNIT_INDEX" val="1_1_2"/>
  <p:tag name="KSO_WM_UNIT_LAYERLEVEL" val="1_1_1"/>
  <p:tag name="KSO_WM_UNIT_TEXT_FILL_FORE_SCHEMECOLOR_INDEX" val="2"/>
  <p:tag name="KSO_WM_UNIT_TEXT_FILL_TYPE" val="1"/>
  <p:tag name="KSO_WM_UNIT_TYPE" val="l_h_i"/>
</p:tagLst>
</file>

<file path=ppt/tags/tag225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8068"/>
  <p:tag name="KSO_WM_UNIT_COMPATIBLE" val="0"/>
  <p:tag name="KSO_WM_UNIT_DIAGRAM_ISNUMVISUAL" val="0"/>
  <p:tag name="KSO_WM_UNIT_DIAGRAM_ISREFERUNIT" val="0"/>
  <p:tag name="KSO_WM_UNIT_HIGHLIGHT" val="0"/>
  <p:tag name="KSO_WM_UNIT_ID" val="diagram20228068_1*l_h_i*1_1_3"/>
  <p:tag name="KSO_WM_UNIT_INDEX" val="1_1_3"/>
  <p:tag name="KSO_WM_UNIT_LAYERLEVEL" val="1_1_1"/>
  <p:tag name="KSO_WM_UNIT_LINE_FILL_TYPE" val="2"/>
  <p:tag name="KSO_WM_UNIT_LINE_FORE_SCHEMECOLOR_INDEX" val="5"/>
  <p:tag name="KSO_WM_UNIT_TEXT_FILL_FORE_SCHEMECOLOR_INDEX" val="2"/>
  <p:tag name="KSO_WM_UNIT_TEXT_FILL_TYPE" val="1"/>
  <p:tag name="KSO_WM_UNIT_TYPE" val="l_h_i"/>
</p:tagLst>
</file>

<file path=ppt/tags/tag226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8068"/>
  <p:tag name="KSO_WM_UNIT_COMPATIBLE" val="0"/>
  <p:tag name="KSO_WM_UNIT_DIAGRAM_ISNUMVISUAL" val="0"/>
  <p:tag name="KSO_WM_UNIT_DIAGRAM_ISREFERUNIT" val="0"/>
  <p:tag name="KSO_WM_UNIT_HIGHLIGHT" val="0"/>
  <p:tag name="KSO_WM_UNIT_ID" val="diagram20228068_1*l_h_x*1_1_1"/>
  <p:tag name="KSO_WM_UNIT_INDEX" val="1_1_1"/>
  <p:tag name="KSO_WM_UNIT_LAYERLEVEL" val="1_1_1"/>
  <p:tag name="KSO_WM_UNIT_TYPE" val="l_h_x"/>
  <p:tag name="KSO_WM_UNIT_VALUE" val="128*128"/>
</p:tagLst>
</file>

<file path=ppt/tags/tag227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SLIDE_ID" val="custom20202633_7"/>
  <p:tag name="KSO_WM_SLIDE_INDEX" val="7"/>
  <p:tag name="KSO_WM_SLIDE_ITEM_CNT" val="0"/>
  <p:tag name="KSO_WM_SLIDE_LAYOUT" val="a_b_e"/>
  <p:tag name="KSO_WM_SLIDE_LAYOUT_CNT" val="1_1_1"/>
  <p:tag name="KSO_WM_SLIDE_SUBTYPE" val="pureTxt"/>
  <p:tag name="KSO_WM_SLIDE_TYPE" val="sectionTitle"/>
  <p:tag name="KSO_WM_TAG_VERSION" val="1.0"/>
  <p:tag name="KSO_WM_TEMPLATE_CATEGORY" val="custom"/>
  <p:tag name="KSO_WM_TEMPLATE_COLOR_TYPE" val="1"/>
  <p:tag name="KSO_WM_TEMPLATE_INDEX" val="20202633"/>
  <p:tag name="KSO_WM_TEMPLATE_MASTER_TYPE" val="1"/>
  <p:tag name="KSO_WM_TEMPLATE_SUBCATEGORY" val="0"/>
</p:tagLst>
</file>

<file path=ppt/tags/tag228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2633"/>
  <p:tag name="KSO_WM_UNIT_COMPATIBLE" val="0"/>
  <p:tag name="KSO_WM_UNIT_DIAGRAM_ISNUMVISUAL" val="0"/>
  <p:tag name="KSO_WM_UNIT_DIAGRAM_ISREFERUNIT" val="0"/>
  <p:tag name="KSO_WM_UNIT_HIGHLIGHT" val="0"/>
  <p:tag name="KSO_WM_UNIT_ID" val="custom20202633_9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标题"/>
  <p:tag name="KSO_WM_UNIT_TYPE" val="a"/>
  <p:tag name="KSO_WM_UNIT_VALUE" val="26"/>
</p:tagLst>
</file>

<file path=ppt/tags/tag229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2633"/>
  <p:tag name="KSO_WM_UNIT_COMPATIBLE" val="0"/>
  <p:tag name="KSO_WM_UNIT_DIAGRAM_ISNUMVISUAL" val="0"/>
  <p:tag name="KSO_WM_UNIT_DIAGRAM_ISREFERUNIT" val="0"/>
  <p:tag name="KSO_WM_UNIT_HIGHLIGHT" val="0"/>
  <p:tag name="KSO_WM_UNIT_ID" val="custom20202633_9*f*1"/>
  <p:tag name="KSO_WM_UNIT_INDEX" val="1"/>
  <p:tag name="KSO_WM_UNIT_LAYERLEVEL" val="1"/>
  <p:tag name="KSO_WM_UNIT_NOCLEAR" val="0"/>
  <p:tag name="KSO_WM_UNIT_PRESET_TEXT" val="如果您的内容确实非常重要又难以精简，也请使用分段处理，对内容进行简单的梳理和提炼，这样会使逻辑框架相对清晰。为了能让您有更直观的字数感受，并进一步方便使用，我们设置了文本的最大限度，当您输入的文字到这里时，已濒临页面容纳内容的上限，若还有更多内容，请酌情缩小字号，但我们不建议您的文本字号小于14磅，请您务必注意。&#13;如果您的内容确实非常重要又难以精简，也请使用分段处理，对内容进行简单的梳理和提炼，这样会使逻辑框架相对清晰。为了能让您有更直观的字数感受，并进一步方便使用，我们设置了文本的最大限度，当您输入的文字到这里时，已濒临页面容纳内容的上限，若还有更多内容，请酌情缩小字号，但我们不建议您的文本字号小于14磅，请您务必注意。"/>
  <p:tag name="KSO_WM_UNIT_TYPE" val="f"/>
  <p:tag name="KSO_WM_UNIT_VALUE" val="460"/>
</p:tagLst>
</file>

<file path=ppt/tags/tag230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SLIDE_ID" val="custom20202633_9"/>
  <p:tag name="KSO_WM_SLIDE_INDEX" val="9"/>
  <p:tag name="KSO_WM_SLIDE_ITEM_CNT" val="0"/>
  <p:tag name="KSO_WM_SLIDE_LAYOUT" val="a_f"/>
  <p:tag name="KSO_WM_SLIDE_LAYOUT_CNT" val="1_1"/>
  <p:tag name="KSO_WM_SLIDE_POSITION" val="100*98"/>
  <p:tag name="KSO_WM_SLIDE_SIZE" val="758*343"/>
  <p:tag name="KSO_WM_SLIDE_SUBTYPE" val="pureTxt"/>
  <p:tag name="KSO_WM_SLIDE_TYPE" val="text"/>
  <p:tag name="KSO_WM_TAG_VERSION" val="1.0"/>
  <p:tag name="KSO_WM_TEMPLATE_CATEGORY" val="custom"/>
  <p:tag name="KSO_WM_TEMPLATE_COLOR_TYPE" val="1"/>
  <p:tag name="KSO_WM_TEMPLATE_INDEX" val="20202633"/>
  <p:tag name="KSO_WM_TEMPLATE_MASTER_TYPE" val="1"/>
  <p:tag name="KSO_WM_TEMPLATE_SUBCATEGORY" val="0"/>
</p:tagLst>
</file>

<file path=ppt/tags/tag231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2633"/>
  <p:tag name="KSO_WM_UNIT_COMPATIBLE" val="0"/>
  <p:tag name="KSO_WM_UNIT_DIAGRAM_ISNUMVISUAL" val="0"/>
  <p:tag name="KSO_WM_UNIT_DIAGRAM_ISREFERUNIT" val="0"/>
  <p:tag name="KSO_WM_UNIT_HIGHLIGHT" val="0"/>
  <p:tag name="KSO_WM_UNIT_ID" val="custom20202633_9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标题"/>
  <p:tag name="KSO_WM_UNIT_TYPE" val="a"/>
  <p:tag name="KSO_WM_UNIT_VALUE" val="26"/>
</p:tagLst>
</file>

<file path=ppt/tags/tag23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2633"/>
  <p:tag name="KSO_WM_UNIT_COMPATIBLE" val="0"/>
  <p:tag name="KSO_WM_UNIT_DIAGRAM_ISNUMVISUAL" val="0"/>
  <p:tag name="KSO_WM_UNIT_DIAGRAM_ISREFERUNIT" val="0"/>
  <p:tag name="KSO_WM_UNIT_HIGHLIGHT" val="0"/>
  <p:tag name="KSO_WM_UNIT_ID" val="custom20202633_9*f*1"/>
  <p:tag name="KSO_WM_UNIT_INDEX" val="1"/>
  <p:tag name="KSO_WM_UNIT_LAYERLEVEL" val="1"/>
  <p:tag name="KSO_WM_UNIT_NOCLEAR" val="0"/>
  <p:tag name="KSO_WM_UNIT_PRESET_TEXT" val="如果您的内容确实非常重要又难以精简，也请使用分段处理，对内容进行简单的梳理和提炼，这样会使逻辑框架相对清晰。为了能让您有更直观的字数感受，并进一步方便使用，我们设置了文本的最大限度，当您输入的文字到这里时，已濒临页面容纳内容的上限，若还有更多内容，请酌情缩小字号，但我们不建议您的文本字号小于14磅，请您务必注意。&#13;如果您的内容确实非常重要又难以精简，也请使用分段处理，对内容进行简单的梳理和提炼，这样会使逻辑框架相对清晰。为了能让您有更直观的字数感受，并进一步方便使用，我们设置了文本的最大限度，当您输入的文字到这里时，已濒临页面容纳内容的上限，若还有更多内容，请酌情缩小字号，但我们不建议您的文本字号小于14磅，请您务必注意。"/>
  <p:tag name="KSO_WM_UNIT_TYPE" val="f"/>
  <p:tag name="KSO_WM_UNIT_VALUE" val="460"/>
</p:tagLst>
</file>

<file path=ppt/tags/tag233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SLIDE_ID" val="custom20202633_9"/>
  <p:tag name="KSO_WM_SLIDE_INDEX" val="9"/>
  <p:tag name="KSO_WM_SLIDE_ITEM_CNT" val="0"/>
  <p:tag name="KSO_WM_SLIDE_LAYOUT" val="a_f"/>
  <p:tag name="KSO_WM_SLIDE_LAYOUT_CNT" val="1_1"/>
  <p:tag name="KSO_WM_SLIDE_POSITION" val="100*98"/>
  <p:tag name="KSO_WM_SLIDE_SIZE" val="758*343"/>
  <p:tag name="KSO_WM_SLIDE_SUBTYPE" val="pureTxt"/>
  <p:tag name="KSO_WM_SLIDE_TYPE" val="text"/>
  <p:tag name="KSO_WM_TAG_VERSION" val="1.0"/>
  <p:tag name="KSO_WM_TEMPLATE_CATEGORY" val="custom"/>
  <p:tag name="KSO_WM_TEMPLATE_COLOR_TYPE" val="1"/>
  <p:tag name="KSO_WM_TEMPLATE_INDEX" val="20202633"/>
  <p:tag name="KSO_WM_TEMPLATE_MASTER_TYPE" val="1"/>
  <p:tag name="KSO_WM_TEMPLATE_SUBCATEGORY" val="0"/>
</p:tagLst>
</file>

<file path=ppt/tags/tag234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2633"/>
  <p:tag name="KSO_WM_UNIT_COMPATIBLE" val="0"/>
  <p:tag name="KSO_WM_UNIT_DIAGRAM_ISNUMVISUAL" val="0"/>
  <p:tag name="KSO_WM_UNIT_DIAGRAM_ISREFERUNIT" val="0"/>
  <p:tag name="KSO_WM_UNIT_HIGHLIGHT" val="0"/>
  <p:tag name="KSO_WM_UNIT_ID" val="custom20202633_9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标题"/>
  <p:tag name="KSO_WM_UNIT_TYPE" val="a"/>
  <p:tag name="KSO_WM_UNIT_VALUE" val="26"/>
</p:tagLst>
</file>

<file path=ppt/tags/tag23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2633"/>
  <p:tag name="KSO_WM_UNIT_COMPATIBLE" val="0"/>
  <p:tag name="KSO_WM_UNIT_DIAGRAM_ISNUMVISUAL" val="0"/>
  <p:tag name="KSO_WM_UNIT_DIAGRAM_ISREFERUNIT" val="0"/>
  <p:tag name="KSO_WM_UNIT_HIGHLIGHT" val="0"/>
  <p:tag name="KSO_WM_UNIT_ID" val="custom20202633_9*f*1"/>
  <p:tag name="KSO_WM_UNIT_INDEX" val="1"/>
  <p:tag name="KSO_WM_UNIT_LAYERLEVEL" val="1"/>
  <p:tag name="KSO_WM_UNIT_NOCLEAR" val="0"/>
  <p:tag name="KSO_WM_UNIT_PRESET_TEXT" val="如果您的内容确实非常重要又难以精简，也请使用分段处理，对内容进行简单的梳理和提炼，这样会使逻辑框架相对清晰。为了能让您有更直观的字数感受，并进一步方便使用，我们设置了文本的最大限度，当您输入的文字到这里时，已濒临页面容纳内容的上限，若还有更多内容，请酌情缩小字号，但我们不建议您的文本字号小于14磅，请您务必注意。&#13;如果您的内容确实非常重要又难以精简，也请使用分段处理，对内容进行简单的梳理和提炼，这样会使逻辑框架相对清晰。为了能让您有更直观的字数感受，并进一步方便使用，我们设置了文本的最大限度，当您输入的文字到这里时，已濒临页面容纳内容的上限，若还有更多内容，请酌情缩小字号，但我们不建议您的文本字号小于14磅，请您务必注意。"/>
  <p:tag name="KSO_WM_UNIT_TYPE" val="f"/>
  <p:tag name="KSO_WM_UNIT_VALUE" val="460"/>
</p:tagLst>
</file>

<file path=ppt/tags/tag236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SLIDE_ID" val="custom20202633_9"/>
  <p:tag name="KSO_WM_SLIDE_INDEX" val="9"/>
  <p:tag name="KSO_WM_SLIDE_ITEM_CNT" val="0"/>
  <p:tag name="KSO_WM_SLIDE_LAYOUT" val="a_f"/>
  <p:tag name="KSO_WM_SLIDE_LAYOUT_CNT" val="1_1"/>
  <p:tag name="KSO_WM_SLIDE_POSITION" val="100*98"/>
  <p:tag name="KSO_WM_SLIDE_SIZE" val="758*343"/>
  <p:tag name="KSO_WM_SLIDE_SUBTYPE" val="pureTxt"/>
  <p:tag name="KSO_WM_SLIDE_TYPE" val="text"/>
  <p:tag name="KSO_WM_TAG_VERSION" val="1.0"/>
  <p:tag name="KSO_WM_TEMPLATE_CATEGORY" val="custom"/>
  <p:tag name="KSO_WM_TEMPLATE_COLOR_TYPE" val="1"/>
  <p:tag name="KSO_WM_TEMPLATE_INDEX" val="20202633"/>
  <p:tag name="KSO_WM_TEMPLATE_MASTER_TYPE" val="1"/>
  <p:tag name="KSO_WM_TEMPLATE_SUBCATEGORY" val="0"/>
</p:tagLst>
</file>

<file path=ppt/tags/tag23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2633"/>
  <p:tag name="KSO_WM_UNIT_COMPATIBLE" val="0"/>
  <p:tag name="KSO_WM_UNIT_DIAGRAM_ISNUMVISUAL" val="0"/>
  <p:tag name="KSO_WM_UNIT_DIAGRAM_ISREFERUNIT" val="0"/>
  <p:tag name="KSO_WM_UNIT_HIGHLIGHT" val="0"/>
  <p:tag name="KSO_WM_UNIT_ID" val="custom20202633_9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标题"/>
  <p:tag name="KSO_WM_UNIT_TYPE" val="a"/>
  <p:tag name="KSO_WM_UNIT_VALUE" val="26"/>
</p:tagLst>
</file>

<file path=ppt/tags/tag238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2633"/>
  <p:tag name="KSO_WM_UNIT_COMPATIBLE" val="0"/>
  <p:tag name="KSO_WM_UNIT_DIAGRAM_ISNUMVISUAL" val="0"/>
  <p:tag name="KSO_WM_UNIT_DIAGRAM_ISREFERUNIT" val="0"/>
  <p:tag name="KSO_WM_UNIT_HIGHLIGHT" val="0"/>
  <p:tag name="KSO_WM_UNIT_ID" val="custom20202633_9*f*1"/>
  <p:tag name="KSO_WM_UNIT_INDEX" val="1"/>
  <p:tag name="KSO_WM_UNIT_LAYERLEVEL" val="1"/>
  <p:tag name="KSO_WM_UNIT_NOCLEAR" val="0"/>
  <p:tag name="KSO_WM_UNIT_PRESET_TEXT" val="如果您的内容确实非常重要又难以精简，也请使用分段处理，对内容进行简单的梳理和提炼，这样会使逻辑框架相对清晰。为了能让您有更直观的字数感受，并进一步方便使用，我们设置了文本的最大限度，当您输入的文字到这里时，已濒临页面容纳内容的上限，若还有更多内容，请酌情缩小字号，但我们不建议您的文本字号小于14磅，请您务必注意。&#13;如果您的内容确实非常重要又难以精简，也请使用分段处理，对内容进行简单的梳理和提炼，这样会使逻辑框架相对清晰。为了能让您有更直观的字数感受，并进一步方便使用，我们设置了文本的最大限度，当您输入的文字到这里时，已濒临页面容纳内容的上限，若还有更多内容，请酌情缩小字号，但我们不建议您的文本字号小于14磅，请您务必注意。"/>
  <p:tag name="KSO_WM_UNIT_TYPE" val="f"/>
  <p:tag name="KSO_WM_UNIT_VALUE" val="460"/>
</p:tagLst>
</file>

<file path=ppt/tags/tag239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SLIDE_ID" val="custom20202633_9"/>
  <p:tag name="KSO_WM_SLIDE_INDEX" val="9"/>
  <p:tag name="KSO_WM_SLIDE_ITEM_CNT" val="0"/>
  <p:tag name="KSO_WM_SLIDE_LAYOUT" val="a_f"/>
  <p:tag name="KSO_WM_SLIDE_LAYOUT_CNT" val="1_1"/>
  <p:tag name="KSO_WM_SLIDE_POSITION" val="100*98"/>
  <p:tag name="KSO_WM_SLIDE_SIZE" val="758*343"/>
  <p:tag name="KSO_WM_SLIDE_SUBTYPE" val="pureTxt"/>
  <p:tag name="KSO_WM_SLIDE_TYPE" val="text"/>
  <p:tag name="KSO_WM_TAG_VERSION" val="1.0"/>
  <p:tag name="KSO_WM_TEMPLATE_CATEGORY" val="custom"/>
  <p:tag name="KSO_WM_TEMPLATE_COLOR_TYPE" val="1"/>
  <p:tag name="KSO_WM_TEMPLATE_INDEX" val="20202633"/>
  <p:tag name="KSO_WM_TEMPLATE_MASTER_TYPE" val="1"/>
  <p:tag name="KSO_WM_TEMPLATE_SUBCATEGORY" val="0"/>
</p:tagLst>
</file>

<file path=ppt/tags/tag240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2633"/>
  <p:tag name="KSO_WM_UNIT_COMPATIBLE" val="0"/>
  <p:tag name="KSO_WM_UNIT_DIAGRAM_ISNUMVISUAL" val="0"/>
  <p:tag name="KSO_WM_UNIT_DIAGRAM_ISREFERUNIT" val="0"/>
  <p:tag name="KSO_WM_UNIT_HIGHLIGHT" val="0"/>
  <p:tag name="KSO_WM_UNIT_ID" val="custom20202633_9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标题"/>
  <p:tag name="KSO_WM_UNIT_TYPE" val="a"/>
  <p:tag name="KSO_WM_UNIT_VALUE" val="26"/>
</p:tagLst>
</file>

<file path=ppt/tags/tag241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2633"/>
  <p:tag name="KSO_WM_UNIT_COMPATIBLE" val="0"/>
  <p:tag name="KSO_WM_UNIT_DIAGRAM_ISNUMVISUAL" val="0"/>
  <p:tag name="KSO_WM_UNIT_DIAGRAM_ISREFERUNIT" val="0"/>
  <p:tag name="KSO_WM_UNIT_HIGHLIGHT" val="0"/>
  <p:tag name="KSO_WM_UNIT_ID" val="custom20202633_9*f*1"/>
  <p:tag name="KSO_WM_UNIT_INDEX" val="1"/>
  <p:tag name="KSO_WM_UNIT_LAYERLEVEL" val="1"/>
  <p:tag name="KSO_WM_UNIT_NOCLEAR" val="0"/>
  <p:tag name="KSO_WM_UNIT_PRESET_TEXT" val="如果您的内容确实非常重要又难以精简，也请使用分段处理，对内容进行简单的梳理和提炼，这样会使逻辑框架相对清晰。为了能让您有更直观的字数感受，并进一步方便使用，我们设置了文本的最大限度，当您输入的文字到这里时，已濒临页面容纳内容的上限，若还有更多内容，请酌情缩小字号，但我们不建议您的文本字号小于14磅，请您务必注意。&#13;如果您的内容确实非常重要又难以精简，也请使用分段处理，对内容进行简单的梳理和提炼，这样会使逻辑框架相对清晰。为了能让您有更直观的字数感受，并进一步方便使用，我们设置了文本的最大限度，当您输入的文字到这里时，已濒临页面容纳内容的上限，若还有更多内容，请酌情缩小字号，但我们不建议您的文本字号小于14磅，请您务必注意。"/>
  <p:tag name="KSO_WM_UNIT_TYPE" val="f"/>
  <p:tag name="KSO_WM_UNIT_VALUE" val="460"/>
</p:tagLst>
</file>

<file path=ppt/tags/tag242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SLIDE_ID" val="custom20202633_9"/>
  <p:tag name="KSO_WM_SLIDE_INDEX" val="9"/>
  <p:tag name="KSO_WM_SLIDE_ITEM_CNT" val="0"/>
  <p:tag name="KSO_WM_SLIDE_LAYOUT" val="a_f"/>
  <p:tag name="KSO_WM_SLIDE_LAYOUT_CNT" val="1_1"/>
  <p:tag name="KSO_WM_SLIDE_POSITION" val="100*98"/>
  <p:tag name="KSO_WM_SLIDE_SIZE" val="758*343"/>
  <p:tag name="KSO_WM_SLIDE_SUBTYPE" val="pureTxt"/>
  <p:tag name="KSO_WM_SLIDE_TYPE" val="text"/>
  <p:tag name="KSO_WM_TAG_VERSION" val="1.0"/>
  <p:tag name="KSO_WM_TEMPLATE_CATEGORY" val="custom"/>
  <p:tag name="KSO_WM_TEMPLATE_COLOR_TYPE" val="1"/>
  <p:tag name="KSO_WM_TEMPLATE_INDEX" val="20202633"/>
  <p:tag name="KSO_WM_TEMPLATE_MASTER_TYPE" val="1"/>
  <p:tag name="KSO_WM_TEMPLATE_SUBCATEGORY" val="0"/>
</p:tagLst>
</file>

<file path=ppt/tags/tag243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2633"/>
  <p:tag name="KSO_WM_UNIT_COMPATIBLE" val="0"/>
  <p:tag name="KSO_WM_UNIT_DIAGRAM_ISNUMVISUAL" val="0"/>
  <p:tag name="KSO_WM_UNIT_DIAGRAM_ISREFERUNIT" val="0"/>
  <p:tag name="KSO_WM_UNIT_HIGHLIGHT" val="0"/>
  <p:tag name="KSO_WM_UNIT_ID" val="custom20202633_9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标题"/>
  <p:tag name="KSO_WM_UNIT_TYPE" val="a"/>
  <p:tag name="KSO_WM_UNIT_VALUE" val="26"/>
</p:tagLst>
</file>

<file path=ppt/tags/tag244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2633"/>
  <p:tag name="KSO_WM_UNIT_COMPATIBLE" val="0"/>
  <p:tag name="KSO_WM_UNIT_DIAGRAM_ISNUMVISUAL" val="0"/>
  <p:tag name="KSO_WM_UNIT_DIAGRAM_ISREFERUNIT" val="0"/>
  <p:tag name="KSO_WM_UNIT_HIGHLIGHT" val="0"/>
  <p:tag name="KSO_WM_UNIT_ID" val="custom20202633_9*f*1"/>
  <p:tag name="KSO_WM_UNIT_INDEX" val="1"/>
  <p:tag name="KSO_WM_UNIT_LAYERLEVEL" val="1"/>
  <p:tag name="KSO_WM_UNIT_NOCLEAR" val="0"/>
  <p:tag name="KSO_WM_UNIT_PRESET_TEXT" val="如果您的内容确实非常重要又难以精简，也请使用分段处理，对内容进行简单的梳理和提炼，这样会使逻辑框架相对清晰。为了能让您有更直观的字数感受，并进一步方便使用，我们设置了文本的最大限度，当您输入的文字到这里时，已濒临页面容纳内容的上限，若还有更多内容，请酌情缩小字号，但我们不建议您的文本字号小于14磅，请您务必注意。&#13;如果您的内容确实非常重要又难以精简，也请使用分段处理，对内容进行简单的梳理和提炼，这样会使逻辑框架相对清晰。为了能让您有更直观的字数感受，并进一步方便使用，我们设置了文本的最大限度，当您输入的文字到这里时，已濒临页面容纳内容的上限，若还有更多内容，请酌情缩小字号，但我们不建议您的文本字号小于14磅，请您务必注意。"/>
  <p:tag name="KSO_WM_UNIT_TYPE" val="f"/>
  <p:tag name="KSO_WM_UNIT_VALUE" val="460"/>
</p:tagLst>
</file>

<file path=ppt/tags/tag245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SLIDE_ID" val="custom20202633_9"/>
  <p:tag name="KSO_WM_SLIDE_INDEX" val="9"/>
  <p:tag name="KSO_WM_SLIDE_ITEM_CNT" val="0"/>
  <p:tag name="KSO_WM_SLIDE_LAYOUT" val="a_f"/>
  <p:tag name="KSO_WM_SLIDE_LAYOUT_CNT" val="1_1"/>
  <p:tag name="KSO_WM_SLIDE_POSITION" val="100*98"/>
  <p:tag name="KSO_WM_SLIDE_SIZE" val="758*343"/>
  <p:tag name="KSO_WM_SLIDE_SUBTYPE" val="pureTxt"/>
  <p:tag name="KSO_WM_SLIDE_TYPE" val="text"/>
  <p:tag name="KSO_WM_TAG_VERSION" val="1.0"/>
  <p:tag name="KSO_WM_TEMPLATE_CATEGORY" val="custom"/>
  <p:tag name="KSO_WM_TEMPLATE_COLOR_TYPE" val="1"/>
  <p:tag name="KSO_WM_TEMPLATE_INDEX" val="20202633"/>
  <p:tag name="KSO_WM_TEMPLATE_MASTER_TYPE" val="1"/>
  <p:tag name="KSO_WM_TEMPLATE_SUBCATEGORY" val="0"/>
</p:tagLst>
</file>

<file path=ppt/tags/tag24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2633"/>
  <p:tag name="KSO_WM_UNIT_COMPATIBLE" val="0"/>
  <p:tag name="KSO_WM_UNIT_DIAGRAM_ISNUMVISUAL" val="0"/>
  <p:tag name="KSO_WM_UNIT_DIAGRAM_ISREFERUNIT" val="0"/>
  <p:tag name="KSO_WM_UNIT_HIGHLIGHT" val="0"/>
  <p:tag name="KSO_WM_UNIT_ID" val="custom20202633_9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标题"/>
  <p:tag name="KSO_WM_UNIT_TYPE" val="a"/>
  <p:tag name="KSO_WM_UNIT_VALUE" val="26"/>
</p:tagLst>
</file>

<file path=ppt/tags/tag24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2633"/>
  <p:tag name="KSO_WM_UNIT_COMPATIBLE" val="0"/>
  <p:tag name="KSO_WM_UNIT_DIAGRAM_ISNUMVISUAL" val="0"/>
  <p:tag name="KSO_WM_UNIT_DIAGRAM_ISREFERUNIT" val="0"/>
  <p:tag name="KSO_WM_UNIT_HIGHLIGHT" val="0"/>
  <p:tag name="KSO_WM_UNIT_ID" val="custom20202633_9*f*1"/>
  <p:tag name="KSO_WM_UNIT_INDEX" val="1"/>
  <p:tag name="KSO_WM_UNIT_LAYERLEVEL" val="1"/>
  <p:tag name="KSO_WM_UNIT_NOCLEAR" val="0"/>
  <p:tag name="KSO_WM_UNIT_PRESET_TEXT" val="如果您的内容确实非常重要又难以精简，也请使用分段处理，对内容进行简单的梳理和提炼，这样会使逻辑框架相对清晰。为了能让您有更直观的字数感受，并进一步方便使用，我们设置了文本的最大限度，当您输入的文字到这里时，已濒临页面容纳内容的上限，若还有更多内容，请酌情缩小字号，但我们不建议您的文本字号小于14磅，请您务必注意。&#13;如果您的内容确实非常重要又难以精简，也请使用分段处理，对内容进行简单的梳理和提炼，这样会使逻辑框架相对清晰。为了能让您有更直观的字数感受，并进一步方便使用，我们设置了文本的最大限度，当您输入的文字到这里时，已濒临页面容纳内容的上限，若还有更多内容，请酌情缩小字号，但我们不建议您的文本字号小于14磅，请您务必注意。"/>
  <p:tag name="KSO_WM_UNIT_TYPE" val="f"/>
  <p:tag name="KSO_WM_UNIT_VALUE" val="460"/>
</p:tagLst>
</file>

<file path=ppt/tags/tag248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SLIDE_ID" val="custom20202633_9"/>
  <p:tag name="KSO_WM_SLIDE_INDEX" val="9"/>
  <p:tag name="KSO_WM_SLIDE_ITEM_CNT" val="0"/>
  <p:tag name="KSO_WM_SLIDE_LAYOUT" val="a_f"/>
  <p:tag name="KSO_WM_SLIDE_LAYOUT_CNT" val="1_1"/>
  <p:tag name="KSO_WM_SLIDE_POSITION" val="100*98"/>
  <p:tag name="KSO_WM_SLIDE_SIZE" val="758*343"/>
  <p:tag name="KSO_WM_SLIDE_SUBTYPE" val="pureTxt"/>
  <p:tag name="KSO_WM_SLIDE_TYPE" val="text"/>
  <p:tag name="KSO_WM_TAG_VERSION" val="1.0"/>
  <p:tag name="KSO_WM_TEMPLATE_CATEGORY" val="custom"/>
  <p:tag name="KSO_WM_TEMPLATE_COLOR_TYPE" val="1"/>
  <p:tag name="KSO_WM_TEMPLATE_INDEX" val="20202633"/>
  <p:tag name="KSO_WM_TEMPLATE_MASTER_TYPE" val="1"/>
  <p:tag name="KSO_WM_TEMPLATE_SUBCATEGORY" val="0"/>
</p:tagLst>
</file>

<file path=ppt/tags/tag249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2633"/>
  <p:tag name="KSO_WM_UNIT_COMPATIBLE" val="0"/>
  <p:tag name="KSO_WM_UNIT_DIAGRAM_ISNUMVISUAL" val="0"/>
  <p:tag name="KSO_WM_UNIT_DIAGRAM_ISREFERUNIT" val="0"/>
  <p:tag name="KSO_WM_UNIT_HIGHLIGHT" val="0"/>
  <p:tag name="KSO_WM_UNIT_ID" val="custom20202633_9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标题"/>
  <p:tag name="KSO_WM_UNIT_TYPE" val="a"/>
  <p:tag name="KSO_WM_UNIT_VALUE" val="26"/>
</p:tagLst>
</file>

<file path=ppt/tags/tag250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2633"/>
  <p:tag name="KSO_WM_UNIT_COMPATIBLE" val="0"/>
  <p:tag name="KSO_WM_UNIT_DIAGRAM_ISNUMVISUAL" val="0"/>
  <p:tag name="KSO_WM_UNIT_DIAGRAM_ISREFERUNIT" val="0"/>
  <p:tag name="KSO_WM_UNIT_HIGHLIGHT" val="0"/>
  <p:tag name="KSO_WM_UNIT_ID" val="custom20202633_9*f*1"/>
  <p:tag name="KSO_WM_UNIT_INDEX" val="1"/>
  <p:tag name="KSO_WM_UNIT_LAYERLEVEL" val="1"/>
  <p:tag name="KSO_WM_UNIT_NOCLEAR" val="0"/>
  <p:tag name="KSO_WM_UNIT_PRESET_TEXT" val="如果您的内容确实非常重要又难以精简，也请使用分段处理，对内容进行简单的梳理和提炼，这样会使逻辑框架相对清晰。为了能让您有更直观的字数感受，并进一步方便使用，我们设置了文本的最大限度，当您输入的文字到这里时，已濒临页面容纳内容的上限，若还有更多内容，请酌情缩小字号，但我们不建议您的文本字号小于14磅，请您务必注意。&#13;如果您的内容确实非常重要又难以精简，也请使用分段处理，对内容进行简单的梳理和提炼，这样会使逻辑框架相对清晰。为了能让您有更直观的字数感受，并进一步方便使用，我们设置了文本的最大限度，当您输入的文字到这里时，已濒临页面容纳内容的上限，若还有更多内容，请酌情缩小字号，但我们不建议您的文本字号小于14磅，请您务必注意。"/>
  <p:tag name="KSO_WM_UNIT_TYPE" val="f"/>
  <p:tag name="KSO_WM_UNIT_VALUE" val="460"/>
</p:tagLst>
</file>

<file path=ppt/tags/tag251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SLIDE_ID" val="custom20202633_9"/>
  <p:tag name="KSO_WM_SLIDE_INDEX" val="9"/>
  <p:tag name="KSO_WM_SLIDE_ITEM_CNT" val="0"/>
  <p:tag name="KSO_WM_SLIDE_LAYOUT" val="a_f"/>
  <p:tag name="KSO_WM_SLIDE_LAYOUT_CNT" val="1_1"/>
  <p:tag name="KSO_WM_SLIDE_POSITION" val="100*98"/>
  <p:tag name="KSO_WM_SLIDE_SIZE" val="758*343"/>
  <p:tag name="KSO_WM_SLIDE_SUBTYPE" val="pureTxt"/>
  <p:tag name="KSO_WM_SLIDE_TYPE" val="text"/>
  <p:tag name="KSO_WM_TAG_VERSION" val="1.0"/>
  <p:tag name="KSO_WM_TEMPLATE_CATEGORY" val="custom"/>
  <p:tag name="KSO_WM_TEMPLATE_COLOR_TYPE" val="1"/>
  <p:tag name="KSO_WM_TEMPLATE_INDEX" val="20202633"/>
  <p:tag name="KSO_WM_TEMPLATE_MASTER_TYPE" val="1"/>
  <p:tag name="KSO_WM_TEMPLATE_SUBCATEGORY" val="0"/>
</p:tagLst>
</file>

<file path=ppt/tags/tag25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2633"/>
  <p:tag name="KSO_WM_UNIT_COMPATIBLE" val="0"/>
  <p:tag name="KSO_WM_UNIT_DIAGRAM_ISNUMVISUAL" val="0"/>
  <p:tag name="KSO_WM_UNIT_DIAGRAM_ISREFERUNIT" val="0"/>
  <p:tag name="KSO_WM_UNIT_HIGHLIGHT" val="0"/>
  <p:tag name="KSO_WM_UNIT_ID" val="custom20202633_9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标题"/>
  <p:tag name="KSO_WM_UNIT_TYPE" val="a"/>
  <p:tag name="KSO_WM_UNIT_VALUE" val="26"/>
</p:tagLst>
</file>

<file path=ppt/tags/tag253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2633"/>
  <p:tag name="KSO_WM_UNIT_COMPATIBLE" val="0"/>
  <p:tag name="KSO_WM_UNIT_DIAGRAM_ISNUMVISUAL" val="0"/>
  <p:tag name="KSO_WM_UNIT_DIAGRAM_ISREFERUNIT" val="0"/>
  <p:tag name="KSO_WM_UNIT_HIGHLIGHT" val="0"/>
  <p:tag name="KSO_WM_UNIT_ID" val="custom20202633_9*f*1"/>
  <p:tag name="KSO_WM_UNIT_INDEX" val="1"/>
  <p:tag name="KSO_WM_UNIT_LAYERLEVEL" val="1"/>
  <p:tag name="KSO_WM_UNIT_NOCLEAR" val="0"/>
  <p:tag name="KSO_WM_UNIT_PRESET_TEXT" val="如果您的内容确实非常重要又难以精简，也请使用分段处理，对内容进行简单的梳理和提炼，这样会使逻辑框架相对清晰。为了能让您有更直观的字数感受，并进一步方便使用，我们设置了文本的最大限度，当您输入的文字到这里时，已濒临页面容纳内容的上限，若还有更多内容，请酌情缩小字号，但我们不建议您的文本字号小于14磅，请您务必注意。&#13;如果您的内容确实非常重要又难以精简，也请使用分段处理，对内容进行简单的梳理和提炼，这样会使逻辑框架相对清晰。为了能让您有更直观的字数感受，并进一步方便使用，我们设置了文本的最大限度，当您输入的文字到这里时，已濒临页面容纳内容的上限，若还有更多内容，请酌情缩小字号，但我们不建议您的文本字号小于14磅，请您务必注意。"/>
  <p:tag name="KSO_WM_UNIT_TYPE" val="f"/>
  <p:tag name="KSO_WM_UNIT_VALUE" val="460"/>
</p:tagLst>
</file>

<file path=ppt/tags/tag254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SLIDE_ID" val="custom20202633_9"/>
  <p:tag name="KSO_WM_SLIDE_INDEX" val="9"/>
  <p:tag name="KSO_WM_SLIDE_ITEM_CNT" val="0"/>
  <p:tag name="KSO_WM_SLIDE_LAYOUT" val="a_f"/>
  <p:tag name="KSO_WM_SLIDE_LAYOUT_CNT" val="1_1"/>
  <p:tag name="KSO_WM_SLIDE_POSITION" val="100*98"/>
  <p:tag name="KSO_WM_SLIDE_SIZE" val="758*343"/>
  <p:tag name="KSO_WM_SLIDE_SUBTYPE" val="pureTxt"/>
  <p:tag name="KSO_WM_SLIDE_TYPE" val="text"/>
  <p:tag name="KSO_WM_TAG_VERSION" val="1.0"/>
  <p:tag name="KSO_WM_TEMPLATE_CATEGORY" val="custom"/>
  <p:tag name="KSO_WM_TEMPLATE_COLOR_TYPE" val="1"/>
  <p:tag name="KSO_WM_TEMPLATE_INDEX" val="20202633"/>
  <p:tag name="KSO_WM_TEMPLATE_MASTER_TYPE" val="1"/>
  <p:tag name="KSO_WM_TEMPLATE_SUBCATEGORY" val="0"/>
</p:tagLst>
</file>

<file path=ppt/tags/tag25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2633"/>
  <p:tag name="KSO_WM_UNIT_COMPATIBLE" val="0"/>
  <p:tag name="KSO_WM_UNIT_DIAGRAM_ISNUMVISUAL" val="0"/>
  <p:tag name="KSO_WM_UNIT_DIAGRAM_ISREFERUNIT" val="0"/>
  <p:tag name="KSO_WM_UNIT_HIGHLIGHT" val="0"/>
  <p:tag name="KSO_WM_UNIT_ID" val="custom20202633_9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标题"/>
  <p:tag name="KSO_WM_UNIT_TYPE" val="a"/>
  <p:tag name="KSO_WM_UNIT_VALUE" val="26"/>
</p:tagLst>
</file>

<file path=ppt/tags/tag25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2633"/>
  <p:tag name="KSO_WM_UNIT_COMPATIBLE" val="0"/>
  <p:tag name="KSO_WM_UNIT_DIAGRAM_ISNUMVISUAL" val="0"/>
  <p:tag name="KSO_WM_UNIT_DIAGRAM_ISREFERUNIT" val="0"/>
  <p:tag name="KSO_WM_UNIT_HIGHLIGHT" val="0"/>
  <p:tag name="KSO_WM_UNIT_ID" val="custom20202633_9*f*1"/>
  <p:tag name="KSO_WM_UNIT_INDEX" val="1"/>
  <p:tag name="KSO_WM_UNIT_LAYERLEVEL" val="1"/>
  <p:tag name="KSO_WM_UNIT_NOCLEAR" val="0"/>
  <p:tag name="KSO_WM_UNIT_PRESET_TEXT" val="如果您的内容确实非常重要又难以精简，也请使用分段处理，对内容进行简单的梳理和提炼，这样会使逻辑框架相对清晰。为了能让您有更直观的字数感受，并进一步方便使用，我们设置了文本的最大限度，当您输入的文字到这里时，已濒临页面容纳内容的上限，若还有更多内容，请酌情缩小字号，但我们不建议您的文本字号小于14磅，请您务必注意。&#13;如果您的内容确实非常重要又难以精简，也请使用分段处理，对内容进行简单的梳理和提炼，这样会使逻辑框架相对清晰。为了能让您有更直观的字数感受，并进一步方便使用，我们设置了文本的最大限度，当您输入的文字到这里时，已濒临页面容纳内容的上限，若还有更多内容，请酌情缩小字号，但我们不建议您的文本字号小于14磅，请您务必注意。"/>
  <p:tag name="KSO_WM_UNIT_TYPE" val="f"/>
  <p:tag name="KSO_WM_UNIT_VALUE" val="460"/>
</p:tagLst>
</file>

<file path=ppt/tags/tag257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SLIDE_ID" val="custom20202633_9"/>
  <p:tag name="KSO_WM_SLIDE_INDEX" val="9"/>
  <p:tag name="KSO_WM_SLIDE_ITEM_CNT" val="0"/>
  <p:tag name="KSO_WM_SLIDE_LAYOUT" val="a_f"/>
  <p:tag name="KSO_WM_SLIDE_LAYOUT_CNT" val="1_1"/>
  <p:tag name="KSO_WM_SLIDE_POSITION" val="100*98"/>
  <p:tag name="KSO_WM_SLIDE_SIZE" val="758*343"/>
  <p:tag name="KSO_WM_SLIDE_SUBTYPE" val="pureTxt"/>
  <p:tag name="KSO_WM_SLIDE_TYPE" val="text"/>
  <p:tag name="KSO_WM_TAG_VERSION" val="1.0"/>
  <p:tag name="KSO_WM_TEMPLATE_CATEGORY" val="custom"/>
  <p:tag name="KSO_WM_TEMPLATE_COLOR_TYPE" val="1"/>
  <p:tag name="KSO_WM_TEMPLATE_INDEX" val="20202633"/>
  <p:tag name="KSO_WM_TEMPLATE_MASTER_TYPE" val="1"/>
  <p:tag name="KSO_WM_TEMPLATE_SUBCATEGORY" val="0"/>
</p:tagLst>
</file>

<file path=ppt/tags/tag258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2633"/>
  <p:tag name="KSO_WM_UNIT_COMPATIBLE" val="0"/>
  <p:tag name="KSO_WM_UNIT_DIAGRAM_ISNUMVISUAL" val="0"/>
  <p:tag name="KSO_WM_UNIT_DIAGRAM_ISREFERUNIT" val="0"/>
  <p:tag name="KSO_WM_UNIT_HIGHLIGHT" val="0"/>
  <p:tag name="KSO_WM_UNIT_ID" val="custom20202633_9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标题"/>
  <p:tag name="KSO_WM_UNIT_TYPE" val="a"/>
  <p:tag name="KSO_WM_UNIT_VALUE" val="26"/>
</p:tagLst>
</file>

<file path=ppt/tags/tag259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2633"/>
  <p:tag name="KSO_WM_UNIT_COMPATIBLE" val="0"/>
  <p:tag name="KSO_WM_UNIT_DIAGRAM_ISNUMVISUAL" val="0"/>
  <p:tag name="KSO_WM_UNIT_DIAGRAM_ISREFERUNIT" val="0"/>
  <p:tag name="KSO_WM_UNIT_HIGHLIGHT" val="0"/>
  <p:tag name="KSO_WM_UNIT_ID" val="custom20202633_9*f*1"/>
  <p:tag name="KSO_WM_UNIT_INDEX" val="1"/>
  <p:tag name="KSO_WM_UNIT_LAYERLEVEL" val="1"/>
  <p:tag name="KSO_WM_UNIT_NOCLEAR" val="0"/>
  <p:tag name="KSO_WM_UNIT_PRESET_TEXT" val="如果您的内容确实非常重要又难以精简，也请使用分段处理，对内容进行简单的梳理和提炼，这样会使逻辑框架相对清晰。为了能让您有更直观的字数感受，并进一步方便使用，我们设置了文本的最大限度，当您输入的文字到这里时，已濒临页面容纳内容的上限，若还有更多内容，请酌情缩小字号，但我们不建议您的文本字号小于14磅，请您务必注意。&#13;如果您的内容确实非常重要又难以精简，也请使用分段处理，对内容进行简单的梳理和提炼，这样会使逻辑框架相对清晰。为了能让您有更直观的字数感受，并进一步方便使用，我们设置了文本的最大限度，当您输入的文字到这里时，已濒临页面容纳内容的上限，若还有更多内容，请酌情缩小字号，但我们不建议您的文本字号小于14磅，请您务必注意。"/>
  <p:tag name="KSO_WM_UNIT_TYPE" val="f"/>
  <p:tag name="KSO_WM_UNIT_VALUE" val="460"/>
</p:tagLst>
</file>

<file path=ppt/tags/tag260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SLIDE_ID" val="custom20202633_9"/>
  <p:tag name="KSO_WM_SLIDE_INDEX" val="9"/>
  <p:tag name="KSO_WM_SLIDE_ITEM_CNT" val="0"/>
  <p:tag name="KSO_WM_SLIDE_LAYOUT" val="a_f"/>
  <p:tag name="KSO_WM_SLIDE_LAYOUT_CNT" val="1_1"/>
  <p:tag name="KSO_WM_SLIDE_POSITION" val="100*98"/>
  <p:tag name="KSO_WM_SLIDE_SIZE" val="758*343"/>
  <p:tag name="KSO_WM_SLIDE_SUBTYPE" val="pureTxt"/>
  <p:tag name="KSO_WM_SLIDE_TYPE" val="text"/>
  <p:tag name="KSO_WM_TAG_VERSION" val="1.0"/>
  <p:tag name="KSO_WM_TEMPLATE_CATEGORY" val="custom"/>
  <p:tag name="KSO_WM_TEMPLATE_COLOR_TYPE" val="1"/>
  <p:tag name="KSO_WM_TEMPLATE_INDEX" val="20202633"/>
  <p:tag name="KSO_WM_TEMPLATE_MASTER_TYPE" val="1"/>
  <p:tag name="KSO_WM_TEMPLATE_SUBCATEGORY" val="0"/>
</p:tagLst>
</file>

<file path=ppt/tags/tag261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2633"/>
  <p:tag name="KSO_WM_UNIT_COMPATIBLE" val="0"/>
  <p:tag name="KSO_WM_UNIT_DIAGRAM_ISNUMVISUAL" val="0"/>
  <p:tag name="KSO_WM_UNIT_DIAGRAM_ISREFERUNIT" val="0"/>
  <p:tag name="KSO_WM_UNIT_HIGHLIGHT" val="0"/>
  <p:tag name="KSO_WM_UNIT_ID" val="custom20202633_1*i*2"/>
  <p:tag name="KSO_WM_UNIT_INDEX" val="2"/>
  <p:tag name="KSO_WM_UNIT_LAYERLEVEL" val="1"/>
  <p:tag name="KSO_WM_UNIT_TYPE" val="i"/>
</p:tagLst>
</file>

<file path=ppt/tags/tag262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8068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28068_1*l_h_i*1_1_1"/>
  <p:tag name="KSO_WM_UNIT_INDEX" val="1_1_1"/>
  <p:tag name="KSO_WM_UNIT_LAYERLEVEL" val="1_1_1"/>
  <p:tag name="KSO_WM_UNIT_TEXT_FILL_FORE_SCHEMECOLOR_INDEX" val="2"/>
  <p:tag name="KSO_WM_UNIT_TEXT_FILL_TYPE" val="1"/>
  <p:tag name="KSO_WM_UNIT_TYPE" val="l_h_i"/>
</p:tagLst>
</file>

<file path=ppt/tags/tag263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8068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28068_1*l_h_i*1_1_2"/>
  <p:tag name="KSO_WM_UNIT_INDEX" val="1_1_2"/>
  <p:tag name="KSO_WM_UNIT_LAYERLEVEL" val="1_1_1"/>
  <p:tag name="KSO_WM_UNIT_TEXT_FILL_FORE_SCHEMECOLOR_INDEX" val="2"/>
  <p:tag name="KSO_WM_UNIT_TEXT_FILL_TYPE" val="1"/>
  <p:tag name="KSO_WM_UNIT_TYPE" val="l_h_i"/>
</p:tagLst>
</file>

<file path=ppt/tags/tag264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8068"/>
  <p:tag name="KSO_WM_UNIT_COMPATIBLE" val="0"/>
  <p:tag name="KSO_WM_UNIT_DIAGRAM_ISNUMVISUAL" val="0"/>
  <p:tag name="KSO_WM_UNIT_DIAGRAM_ISREFERUNIT" val="0"/>
  <p:tag name="KSO_WM_UNIT_HIGHLIGHT" val="0"/>
  <p:tag name="KSO_WM_UNIT_ID" val="diagram20228068_1*l_h_i*1_1_3"/>
  <p:tag name="KSO_WM_UNIT_INDEX" val="1_1_3"/>
  <p:tag name="KSO_WM_UNIT_LAYERLEVEL" val="1_1_1"/>
  <p:tag name="KSO_WM_UNIT_LINE_FILL_TYPE" val="2"/>
  <p:tag name="KSO_WM_UNIT_LINE_FORE_SCHEMECOLOR_INDEX" val="5"/>
  <p:tag name="KSO_WM_UNIT_TEXT_FILL_FORE_SCHEMECOLOR_INDEX" val="2"/>
  <p:tag name="KSO_WM_UNIT_TEXT_FILL_TYPE" val="1"/>
  <p:tag name="KSO_WM_UNIT_TYPE" val="l_h_i"/>
</p:tagLst>
</file>

<file path=ppt/tags/tag265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8068"/>
  <p:tag name="KSO_WM_UNIT_COMPATIBLE" val="0"/>
  <p:tag name="KSO_WM_UNIT_DIAGRAM_ISNUMVISUAL" val="0"/>
  <p:tag name="KSO_WM_UNIT_DIAGRAM_ISREFERUNIT" val="0"/>
  <p:tag name="KSO_WM_UNIT_HIGHLIGHT" val="0"/>
  <p:tag name="KSO_WM_UNIT_ID" val="diagram20228068_1*l_h_x*1_1_1"/>
  <p:tag name="KSO_WM_UNIT_INDEX" val="1_1_1"/>
  <p:tag name="KSO_WM_UNIT_LAYERLEVEL" val="1_1_1"/>
  <p:tag name="KSO_WM_UNIT_TYPE" val="l_h_x"/>
  <p:tag name="KSO_WM_UNIT_VALUE" val="128*128"/>
</p:tagLst>
</file>

<file path=ppt/tags/tag266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SLIDE_ID" val="custom20202633_7"/>
  <p:tag name="KSO_WM_SLIDE_INDEX" val="7"/>
  <p:tag name="KSO_WM_SLIDE_ITEM_CNT" val="0"/>
  <p:tag name="KSO_WM_SLIDE_LAYOUT" val="a_b_e"/>
  <p:tag name="KSO_WM_SLIDE_LAYOUT_CNT" val="1_1_1"/>
  <p:tag name="KSO_WM_SLIDE_SUBTYPE" val="pureTxt"/>
  <p:tag name="KSO_WM_SLIDE_TYPE" val="sectionTitle"/>
  <p:tag name="KSO_WM_TAG_VERSION" val="1.0"/>
  <p:tag name="KSO_WM_TEMPLATE_CATEGORY" val="custom"/>
  <p:tag name="KSO_WM_TEMPLATE_COLOR_TYPE" val="1"/>
  <p:tag name="KSO_WM_TEMPLATE_INDEX" val="20202633"/>
  <p:tag name="KSO_WM_TEMPLATE_MASTER_TYPE" val="1"/>
  <p:tag name="KSO_WM_TEMPLATE_SUBCATEGORY" val="0"/>
</p:tagLst>
</file>

<file path=ppt/tags/tag26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2633"/>
  <p:tag name="KSO_WM_UNIT_COMPATIBLE" val="0"/>
  <p:tag name="KSO_WM_UNIT_DIAGRAM_ISNUMVISUAL" val="0"/>
  <p:tag name="KSO_WM_UNIT_DIAGRAM_ISREFERUNIT" val="0"/>
  <p:tag name="KSO_WM_UNIT_HIGHLIGHT" val="0"/>
  <p:tag name="KSO_WM_UNIT_ID" val="custom20202633_1*i*2"/>
  <p:tag name="KSO_WM_UNIT_INDEX" val="2"/>
  <p:tag name="KSO_WM_UNIT_LAYERLEVEL" val="1"/>
  <p:tag name="KSO_WM_UNIT_TYPE" val="i"/>
</p:tagLst>
</file>

<file path=ppt/tags/tag268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8068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28068_1*l_h_i*1_1_1"/>
  <p:tag name="KSO_WM_UNIT_INDEX" val="1_1_1"/>
  <p:tag name="KSO_WM_UNIT_LAYERLEVEL" val="1_1_1"/>
  <p:tag name="KSO_WM_UNIT_TEXT_FILL_FORE_SCHEMECOLOR_INDEX" val="2"/>
  <p:tag name="KSO_WM_UNIT_TEXT_FILL_TYPE" val="1"/>
  <p:tag name="KSO_WM_UNIT_TYPE" val="l_h_i"/>
</p:tagLst>
</file>

<file path=ppt/tags/tag269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8068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28068_1*l_h_i*1_1_2"/>
  <p:tag name="KSO_WM_UNIT_INDEX" val="1_1_2"/>
  <p:tag name="KSO_WM_UNIT_LAYERLEVEL" val="1_1_1"/>
  <p:tag name="KSO_WM_UNIT_TEXT_FILL_FORE_SCHEMECOLOR_INDEX" val="2"/>
  <p:tag name="KSO_WM_UNIT_TEXT_FILL_TYPE" val="1"/>
  <p:tag name="KSO_WM_UNIT_TYPE" val="l_h_i"/>
</p:tagLst>
</file>

<file path=ppt/tags/tag270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8068"/>
  <p:tag name="KSO_WM_UNIT_COMPATIBLE" val="0"/>
  <p:tag name="KSO_WM_UNIT_DIAGRAM_ISNUMVISUAL" val="0"/>
  <p:tag name="KSO_WM_UNIT_DIAGRAM_ISREFERUNIT" val="0"/>
  <p:tag name="KSO_WM_UNIT_HIGHLIGHT" val="0"/>
  <p:tag name="KSO_WM_UNIT_ID" val="diagram20228068_1*l_h_i*1_1_3"/>
  <p:tag name="KSO_WM_UNIT_INDEX" val="1_1_3"/>
  <p:tag name="KSO_WM_UNIT_LAYERLEVEL" val="1_1_1"/>
  <p:tag name="KSO_WM_UNIT_LINE_FILL_TYPE" val="2"/>
  <p:tag name="KSO_WM_UNIT_LINE_FORE_SCHEMECOLOR_INDEX" val="5"/>
  <p:tag name="KSO_WM_UNIT_TEXT_FILL_FORE_SCHEMECOLOR_INDEX" val="2"/>
  <p:tag name="KSO_WM_UNIT_TEXT_FILL_TYPE" val="1"/>
  <p:tag name="KSO_WM_UNIT_TYPE" val="l_h_i"/>
</p:tagLst>
</file>

<file path=ppt/tags/tag271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8068"/>
  <p:tag name="KSO_WM_UNIT_COMPATIBLE" val="0"/>
  <p:tag name="KSO_WM_UNIT_DIAGRAM_ISNUMVISUAL" val="0"/>
  <p:tag name="KSO_WM_UNIT_DIAGRAM_ISREFERUNIT" val="0"/>
  <p:tag name="KSO_WM_UNIT_HIGHLIGHT" val="0"/>
  <p:tag name="KSO_WM_UNIT_ID" val="diagram20228068_1*l_h_x*1_1_1"/>
  <p:tag name="KSO_WM_UNIT_INDEX" val="1_1_1"/>
  <p:tag name="KSO_WM_UNIT_LAYERLEVEL" val="1_1_1"/>
  <p:tag name="KSO_WM_UNIT_TYPE" val="l_h_x"/>
  <p:tag name="KSO_WM_UNIT_VALUE" val="128*128"/>
</p:tagLst>
</file>

<file path=ppt/tags/tag272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SLIDE_ID" val="custom20202633_7"/>
  <p:tag name="KSO_WM_SLIDE_INDEX" val="7"/>
  <p:tag name="KSO_WM_SLIDE_ITEM_CNT" val="0"/>
  <p:tag name="KSO_WM_SLIDE_LAYOUT" val="a_b_e"/>
  <p:tag name="KSO_WM_SLIDE_LAYOUT_CNT" val="1_1_1"/>
  <p:tag name="KSO_WM_SLIDE_SUBTYPE" val="pureTxt"/>
  <p:tag name="KSO_WM_SLIDE_TYPE" val="sectionTitle"/>
  <p:tag name="KSO_WM_TAG_VERSION" val="1.0"/>
  <p:tag name="KSO_WM_TEMPLATE_CATEGORY" val="custom"/>
  <p:tag name="KSO_WM_TEMPLATE_COLOR_TYPE" val="1"/>
  <p:tag name="KSO_WM_TEMPLATE_INDEX" val="20202633"/>
  <p:tag name="KSO_WM_TEMPLATE_MASTER_TYPE" val="1"/>
  <p:tag name="KSO_WM_TEMPLATE_SUBCATEGORY" val="0"/>
</p:tagLst>
</file>

<file path=ppt/tags/tag273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2633"/>
  <p:tag name="KSO_WM_UNIT_COMPATIBLE" val="0"/>
  <p:tag name="KSO_WM_UNIT_DIAGRAM_ISNUMVISUAL" val="0"/>
  <p:tag name="KSO_WM_UNIT_DIAGRAM_ISREFERUNIT" val="0"/>
  <p:tag name="KSO_WM_UNIT_HIGHLIGHT" val="0"/>
  <p:tag name="KSO_WM_UNIT_ID" val="custom20202633_9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标题"/>
  <p:tag name="KSO_WM_UNIT_TYPE" val="a"/>
  <p:tag name="KSO_WM_UNIT_VALUE" val="26"/>
</p:tagLst>
</file>

<file path=ppt/tags/tag274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2633"/>
  <p:tag name="KSO_WM_UNIT_COMPATIBLE" val="0"/>
  <p:tag name="KSO_WM_UNIT_DIAGRAM_ISNUMVISUAL" val="0"/>
  <p:tag name="KSO_WM_UNIT_DIAGRAM_ISREFERUNIT" val="0"/>
  <p:tag name="KSO_WM_UNIT_HIGHLIGHT" val="0"/>
  <p:tag name="KSO_WM_UNIT_ID" val="custom20202633_9*f*1"/>
  <p:tag name="KSO_WM_UNIT_INDEX" val="1"/>
  <p:tag name="KSO_WM_UNIT_LAYERLEVEL" val="1"/>
  <p:tag name="KSO_WM_UNIT_NOCLEAR" val="0"/>
  <p:tag name="KSO_WM_UNIT_PRESET_TEXT" val="如果您的内容确实非常重要又难以精简，也请使用分段处理，对内容进行简单的梳理和提炼，这样会使逻辑框架相对清晰。为了能让您有更直观的字数感受，并进一步方便使用，我们设置了文本的最大限度，当您输入的文字到这里时，已濒临页面容纳内容的上限，若还有更多内容，请酌情缩小字号，但我们不建议您的文本字号小于14磅，请您务必注意。&#13;如果您的内容确实非常重要又难以精简，也请使用分段处理，对内容进行简单的梳理和提炼，这样会使逻辑框架相对清晰。为了能让您有更直观的字数感受，并进一步方便使用，我们设置了文本的最大限度，当您输入的文字到这里时，已濒临页面容纳内容的上限，若还有更多内容，请酌情缩小字号，但我们不建议您的文本字号小于14磅，请您务必注意。"/>
  <p:tag name="KSO_WM_UNIT_TYPE" val="f"/>
  <p:tag name="KSO_WM_UNIT_VALUE" val="460"/>
</p:tagLst>
</file>

<file path=ppt/tags/tag275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SLIDE_ID" val="custom20202633_9"/>
  <p:tag name="KSO_WM_SLIDE_INDEX" val="9"/>
  <p:tag name="KSO_WM_SLIDE_ITEM_CNT" val="0"/>
  <p:tag name="KSO_WM_SLIDE_LAYOUT" val="a_f"/>
  <p:tag name="KSO_WM_SLIDE_LAYOUT_CNT" val="1_1"/>
  <p:tag name="KSO_WM_SLIDE_POSITION" val="100*98"/>
  <p:tag name="KSO_WM_SLIDE_SIZE" val="758*343"/>
  <p:tag name="KSO_WM_SLIDE_SUBTYPE" val="pureTxt"/>
  <p:tag name="KSO_WM_SLIDE_TYPE" val="text"/>
  <p:tag name="KSO_WM_TAG_VERSION" val="1.0"/>
  <p:tag name="KSO_WM_TEMPLATE_CATEGORY" val="custom"/>
  <p:tag name="KSO_WM_TEMPLATE_COLOR_TYPE" val="1"/>
  <p:tag name="KSO_WM_TEMPLATE_INDEX" val="20202633"/>
  <p:tag name="KSO_WM_TEMPLATE_MASTER_TYPE" val="1"/>
  <p:tag name="KSO_WM_TEMPLATE_SUBCATEGORY" val="0"/>
</p:tagLst>
</file>

<file path=ppt/tags/tag27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2633"/>
  <p:tag name="KSO_WM_UNIT_COMPATIBLE" val="0"/>
  <p:tag name="KSO_WM_UNIT_DIAGRAM_ISNUMVISUAL" val="0"/>
  <p:tag name="KSO_WM_UNIT_DIAGRAM_ISREFERUNIT" val="0"/>
  <p:tag name="KSO_WM_UNIT_HIGHLIGHT" val="0"/>
  <p:tag name="KSO_WM_UNIT_ID" val="custom20202633_9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标题"/>
  <p:tag name="KSO_WM_UNIT_TYPE" val="a"/>
  <p:tag name="KSO_WM_UNIT_VALUE" val="26"/>
</p:tagLst>
</file>

<file path=ppt/tags/tag27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2633"/>
  <p:tag name="KSO_WM_UNIT_COMPATIBLE" val="0"/>
  <p:tag name="KSO_WM_UNIT_DIAGRAM_ISNUMVISUAL" val="0"/>
  <p:tag name="KSO_WM_UNIT_DIAGRAM_ISREFERUNIT" val="0"/>
  <p:tag name="KSO_WM_UNIT_HIGHLIGHT" val="0"/>
  <p:tag name="KSO_WM_UNIT_ID" val="custom20202633_9*f*1"/>
  <p:tag name="KSO_WM_UNIT_INDEX" val="1"/>
  <p:tag name="KSO_WM_UNIT_LAYERLEVEL" val="1"/>
  <p:tag name="KSO_WM_UNIT_NOCLEAR" val="0"/>
  <p:tag name="KSO_WM_UNIT_PRESET_TEXT" val="如果您的内容确实非常重要又难以精简，也请使用分段处理，对内容进行简单的梳理和提炼，这样会使逻辑框架相对清晰。为了能让您有更直观的字数感受，并进一步方便使用，我们设置了文本的最大限度，当您输入的文字到这里时，已濒临页面容纳内容的上限，若还有更多内容，请酌情缩小字号，但我们不建议您的文本字号小于14磅，请您务必注意。&#13;如果您的内容确实非常重要又难以精简，也请使用分段处理，对内容进行简单的梳理和提炼，这样会使逻辑框架相对清晰。为了能让您有更直观的字数感受，并进一步方便使用，我们设置了文本的最大限度，当您输入的文字到这里时，已濒临页面容纳内容的上限，若还有更多内容，请酌情缩小字号，但我们不建议您的文本字号小于14磅，请您务必注意。"/>
  <p:tag name="KSO_WM_UNIT_TYPE" val="f"/>
  <p:tag name="KSO_WM_UNIT_VALUE" val="460"/>
</p:tagLst>
</file>

<file path=ppt/tags/tag278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SLIDE_ID" val="custom20202633_9"/>
  <p:tag name="KSO_WM_SLIDE_INDEX" val="9"/>
  <p:tag name="KSO_WM_SLIDE_ITEM_CNT" val="0"/>
  <p:tag name="KSO_WM_SLIDE_LAYOUT" val="a_f"/>
  <p:tag name="KSO_WM_SLIDE_LAYOUT_CNT" val="1_1"/>
  <p:tag name="KSO_WM_SLIDE_POSITION" val="100*98"/>
  <p:tag name="KSO_WM_SLIDE_SIZE" val="758*343"/>
  <p:tag name="KSO_WM_SLIDE_SUBTYPE" val="pureTxt"/>
  <p:tag name="KSO_WM_SLIDE_TYPE" val="text"/>
  <p:tag name="KSO_WM_TAG_VERSION" val="1.0"/>
  <p:tag name="KSO_WM_TEMPLATE_CATEGORY" val="custom"/>
  <p:tag name="KSO_WM_TEMPLATE_COLOR_TYPE" val="1"/>
  <p:tag name="KSO_WM_TEMPLATE_INDEX" val="20202633"/>
  <p:tag name="KSO_WM_TEMPLATE_MASTER_TYPE" val="1"/>
  <p:tag name="KSO_WM_TEMPLATE_SUBCATEGORY" val="0"/>
</p:tagLst>
</file>

<file path=ppt/tags/tag279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2633"/>
  <p:tag name="KSO_WM_UNIT_COMPATIBLE" val="0"/>
  <p:tag name="KSO_WM_UNIT_DIAGRAM_ISNUMVISUAL" val="0"/>
  <p:tag name="KSO_WM_UNIT_DIAGRAM_ISREFERUNIT" val="0"/>
  <p:tag name="KSO_WM_UNIT_HIGHLIGHT" val="0"/>
  <p:tag name="KSO_WM_UNIT_ID" val="custom20202633_9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标题"/>
  <p:tag name="KSO_WM_UNIT_TYPE" val="a"/>
  <p:tag name="KSO_WM_UNIT_VALUE" val="26"/>
</p:tagLst>
</file>

<file path=ppt/tags/tag280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2633"/>
  <p:tag name="KSO_WM_UNIT_COMPATIBLE" val="0"/>
  <p:tag name="KSO_WM_UNIT_DIAGRAM_ISNUMVISUAL" val="0"/>
  <p:tag name="KSO_WM_UNIT_DIAGRAM_ISREFERUNIT" val="0"/>
  <p:tag name="KSO_WM_UNIT_HIGHLIGHT" val="0"/>
  <p:tag name="KSO_WM_UNIT_ID" val="custom20202633_9*f*1"/>
  <p:tag name="KSO_WM_UNIT_INDEX" val="1"/>
  <p:tag name="KSO_WM_UNIT_LAYERLEVEL" val="1"/>
  <p:tag name="KSO_WM_UNIT_NOCLEAR" val="0"/>
  <p:tag name="KSO_WM_UNIT_PRESET_TEXT" val="如果您的内容确实非常重要又难以精简，也请使用分段处理，对内容进行简单的梳理和提炼，这样会使逻辑框架相对清晰。为了能让您有更直观的字数感受，并进一步方便使用，我们设置了文本的最大限度，当您输入的文字到这里时，已濒临页面容纳内容的上限，若还有更多内容，请酌情缩小字号，但我们不建议您的文本字号小于14磅，请您务必注意。&#13;如果您的内容确实非常重要又难以精简，也请使用分段处理，对内容进行简单的梳理和提炼，这样会使逻辑框架相对清晰。为了能让您有更直观的字数感受，并进一步方便使用，我们设置了文本的最大限度，当您输入的文字到这里时，已濒临页面容纳内容的上限，若还有更多内容，请酌情缩小字号，但我们不建议您的文本字号小于14磅，请您务必注意。"/>
  <p:tag name="KSO_WM_UNIT_TYPE" val="f"/>
  <p:tag name="KSO_WM_UNIT_VALUE" val="460"/>
</p:tagLst>
</file>

<file path=ppt/tags/tag281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SLIDE_ID" val="custom20202633_9"/>
  <p:tag name="KSO_WM_SLIDE_INDEX" val="9"/>
  <p:tag name="KSO_WM_SLIDE_ITEM_CNT" val="0"/>
  <p:tag name="KSO_WM_SLIDE_LAYOUT" val="a_f"/>
  <p:tag name="KSO_WM_SLIDE_LAYOUT_CNT" val="1_1"/>
  <p:tag name="KSO_WM_SLIDE_POSITION" val="100*98"/>
  <p:tag name="KSO_WM_SLIDE_SIZE" val="758*343"/>
  <p:tag name="KSO_WM_SLIDE_SUBTYPE" val="pureTxt"/>
  <p:tag name="KSO_WM_SLIDE_TYPE" val="text"/>
  <p:tag name="KSO_WM_TAG_VERSION" val="1.0"/>
  <p:tag name="KSO_WM_TEMPLATE_CATEGORY" val="custom"/>
  <p:tag name="KSO_WM_TEMPLATE_COLOR_TYPE" val="1"/>
  <p:tag name="KSO_WM_TEMPLATE_INDEX" val="20202633"/>
  <p:tag name="KSO_WM_TEMPLATE_MASTER_TYPE" val="1"/>
  <p:tag name="KSO_WM_TEMPLATE_SUBCATEGORY" val="0"/>
</p:tagLst>
</file>

<file path=ppt/tags/tag28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2633"/>
  <p:tag name="KSO_WM_UNIT_COMPATIBLE" val="0"/>
  <p:tag name="KSO_WM_UNIT_DIAGRAM_ISNUMVISUAL" val="0"/>
  <p:tag name="KSO_WM_UNIT_DIAGRAM_ISREFERUNIT" val="0"/>
  <p:tag name="KSO_WM_UNIT_HIGHLIGHT" val="0"/>
  <p:tag name="KSO_WM_UNIT_ID" val="custom20202633_9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标题"/>
  <p:tag name="KSO_WM_UNIT_TYPE" val="a"/>
  <p:tag name="KSO_WM_UNIT_VALUE" val="26"/>
</p:tagLst>
</file>

<file path=ppt/tags/tag283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2633"/>
  <p:tag name="KSO_WM_UNIT_COMPATIBLE" val="0"/>
  <p:tag name="KSO_WM_UNIT_DIAGRAM_ISNUMVISUAL" val="0"/>
  <p:tag name="KSO_WM_UNIT_DIAGRAM_ISREFERUNIT" val="0"/>
  <p:tag name="KSO_WM_UNIT_HIGHLIGHT" val="0"/>
  <p:tag name="KSO_WM_UNIT_ID" val="custom20202633_9*f*1"/>
  <p:tag name="KSO_WM_UNIT_INDEX" val="1"/>
  <p:tag name="KSO_WM_UNIT_LAYERLEVEL" val="1"/>
  <p:tag name="KSO_WM_UNIT_NOCLEAR" val="0"/>
  <p:tag name="KSO_WM_UNIT_PRESET_TEXT" val="如果您的内容确实非常重要又难以精简，也请使用分段处理，对内容进行简单的梳理和提炼，这样会使逻辑框架相对清晰。为了能让您有更直观的字数感受，并进一步方便使用，我们设置了文本的最大限度，当您输入的文字到这里时，已濒临页面容纳内容的上限，若还有更多内容，请酌情缩小字号，但我们不建议您的文本字号小于14磅，请您务必注意。&#13;如果您的内容确实非常重要又难以精简，也请使用分段处理，对内容进行简单的梳理和提炼，这样会使逻辑框架相对清晰。为了能让您有更直观的字数感受，并进一步方便使用，我们设置了文本的最大限度，当您输入的文字到这里时，已濒临页面容纳内容的上限，若还有更多内容，请酌情缩小字号，但我们不建议您的文本字号小于14磅，请您务必注意。"/>
  <p:tag name="KSO_WM_UNIT_TYPE" val="f"/>
  <p:tag name="KSO_WM_UNIT_VALUE" val="460"/>
</p:tagLst>
</file>

<file path=ppt/tags/tag284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SLIDE_ID" val="custom20202633_9"/>
  <p:tag name="KSO_WM_SLIDE_INDEX" val="9"/>
  <p:tag name="KSO_WM_SLIDE_ITEM_CNT" val="0"/>
  <p:tag name="KSO_WM_SLIDE_LAYOUT" val="a_f"/>
  <p:tag name="KSO_WM_SLIDE_LAYOUT_CNT" val="1_1"/>
  <p:tag name="KSO_WM_SLIDE_POSITION" val="100*98"/>
  <p:tag name="KSO_WM_SLIDE_SIZE" val="758*343"/>
  <p:tag name="KSO_WM_SLIDE_SUBTYPE" val="pureTxt"/>
  <p:tag name="KSO_WM_SLIDE_TYPE" val="text"/>
  <p:tag name="KSO_WM_TAG_VERSION" val="1.0"/>
  <p:tag name="KSO_WM_TEMPLATE_CATEGORY" val="custom"/>
  <p:tag name="KSO_WM_TEMPLATE_COLOR_TYPE" val="1"/>
  <p:tag name="KSO_WM_TEMPLATE_INDEX" val="20202633"/>
  <p:tag name="KSO_WM_TEMPLATE_MASTER_TYPE" val="1"/>
  <p:tag name="KSO_WM_TEMPLATE_SUBCATEGORY" val="0"/>
</p:tagLst>
</file>

<file path=ppt/tags/tag28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2633"/>
  <p:tag name="KSO_WM_UNIT_COMPATIBLE" val="0"/>
  <p:tag name="KSO_WM_UNIT_DIAGRAM_ISNUMVISUAL" val="0"/>
  <p:tag name="KSO_WM_UNIT_DIAGRAM_ISREFERUNIT" val="0"/>
  <p:tag name="KSO_WM_UNIT_HIGHLIGHT" val="0"/>
  <p:tag name="KSO_WM_UNIT_ID" val="custom20202633_9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标题"/>
  <p:tag name="KSO_WM_UNIT_TYPE" val="a"/>
  <p:tag name="KSO_WM_UNIT_VALUE" val="26"/>
</p:tagLst>
</file>

<file path=ppt/tags/tag28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2633"/>
  <p:tag name="KSO_WM_UNIT_COMPATIBLE" val="0"/>
  <p:tag name="KSO_WM_UNIT_DIAGRAM_ISNUMVISUAL" val="0"/>
  <p:tag name="KSO_WM_UNIT_DIAGRAM_ISREFERUNIT" val="0"/>
  <p:tag name="KSO_WM_UNIT_HIGHLIGHT" val="0"/>
  <p:tag name="KSO_WM_UNIT_ID" val="custom20202633_9*f*1"/>
  <p:tag name="KSO_WM_UNIT_INDEX" val="1"/>
  <p:tag name="KSO_WM_UNIT_LAYERLEVEL" val="1"/>
  <p:tag name="KSO_WM_UNIT_NOCLEAR" val="0"/>
  <p:tag name="KSO_WM_UNIT_PRESET_TEXT" val="如果您的内容确实非常重要又难以精简，也请使用分段处理，对内容进行简单的梳理和提炼，这样会使逻辑框架相对清晰。为了能让您有更直观的字数感受，并进一步方便使用，我们设置了文本的最大限度，当您输入的文字到这里时，已濒临页面容纳内容的上限，若还有更多内容，请酌情缩小字号，但我们不建议您的文本字号小于14磅，请您务必注意。&#13;如果您的内容确实非常重要又难以精简，也请使用分段处理，对内容进行简单的梳理和提炼，这样会使逻辑框架相对清晰。为了能让您有更直观的字数感受，并进一步方便使用，我们设置了文本的最大限度，当您输入的文字到这里时，已濒临页面容纳内容的上限，若还有更多内容，请酌情缩小字号，但我们不建议您的文本字号小于14磅，请您务必注意。"/>
  <p:tag name="KSO_WM_UNIT_TYPE" val="f"/>
  <p:tag name="KSO_WM_UNIT_VALUE" val="460"/>
</p:tagLst>
</file>

<file path=ppt/tags/tag287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SLIDE_ID" val="custom20202633_9"/>
  <p:tag name="KSO_WM_SLIDE_INDEX" val="9"/>
  <p:tag name="KSO_WM_SLIDE_ITEM_CNT" val="0"/>
  <p:tag name="KSO_WM_SLIDE_LAYOUT" val="a_f"/>
  <p:tag name="KSO_WM_SLIDE_LAYOUT_CNT" val="1_1"/>
  <p:tag name="KSO_WM_SLIDE_POSITION" val="100*98"/>
  <p:tag name="KSO_WM_SLIDE_SIZE" val="758*343"/>
  <p:tag name="KSO_WM_SLIDE_SUBTYPE" val="pureTxt"/>
  <p:tag name="KSO_WM_SLIDE_TYPE" val="text"/>
  <p:tag name="KSO_WM_TAG_VERSION" val="1.0"/>
  <p:tag name="KSO_WM_TEMPLATE_CATEGORY" val="custom"/>
  <p:tag name="KSO_WM_TEMPLATE_COLOR_TYPE" val="1"/>
  <p:tag name="KSO_WM_TEMPLATE_INDEX" val="20202633"/>
  <p:tag name="KSO_WM_TEMPLATE_MASTER_TYPE" val="1"/>
  <p:tag name="KSO_WM_TEMPLATE_SUBCATEGORY" val="0"/>
</p:tagLst>
</file>

<file path=ppt/tags/tag288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2633"/>
  <p:tag name="KSO_WM_UNIT_COMPATIBLE" val="0"/>
  <p:tag name="KSO_WM_UNIT_DIAGRAM_ISNUMVISUAL" val="0"/>
  <p:tag name="KSO_WM_UNIT_DIAGRAM_ISREFERUNIT" val="0"/>
  <p:tag name="KSO_WM_UNIT_HIGHLIGHT" val="0"/>
  <p:tag name="KSO_WM_UNIT_ID" val="custom20202633_9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标题"/>
  <p:tag name="KSO_WM_UNIT_TYPE" val="a"/>
  <p:tag name="KSO_WM_UNIT_VALUE" val="26"/>
</p:tagLst>
</file>

<file path=ppt/tags/tag289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2633"/>
  <p:tag name="KSO_WM_UNIT_COMPATIBLE" val="0"/>
  <p:tag name="KSO_WM_UNIT_DIAGRAM_ISNUMVISUAL" val="0"/>
  <p:tag name="KSO_WM_UNIT_DIAGRAM_ISREFERUNIT" val="0"/>
  <p:tag name="KSO_WM_UNIT_HIGHLIGHT" val="0"/>
  <p:tag name="KSO_WM_UNIT_ID" val="custom20202633_9*f*1"/>
  <p:tag name="KSO_WM_UNIT_INDEX" val="1"/>
  <p:tag name="KSO_WM_UNIT_LAYERLEVEL" val="1"/>
  <p:tag name="KSO_WM_UNIT_NOCLEAR" val="0"/>
  <p:tag name="KSO_WM_UNIT_PRESET_TEXT" val="如果您的内容确实非常重要又难以精简，也请使用分段处理，对内容进行简单的梳理和提炼，这样会使逻辑框架相对清晰。为了能让您有更直观的字数感受，并进一步方便使用，我们设置了文本的最大限度，当您输入的文字到这里时，已濒临页面容纳内容的上限，若还有更多内容，请酌情缩小字号，但我们不建议您的文本字号小于14磅，请您务必注意。&#13;如果您的内容确实非常重要又难以精简，也请使用分段处理，对内容进行简单的梳理和提炼，这样会使逻辑框架相对清晰。为了能让您有更直观的字数感受，并进一步方便使用，我们设置了文本的最大限度，当您输入的文字到这里时，已濒临页面容纳内容的上限，若还有更多内容，请酌情缩小字号，但我们不建议您的文本字号小于14磅，请您务必注意。"/>
  <p:tag name="KSO_WM_UNIT_TYPE" val="f"/>
  <p:tag name="KSO_WM_UNIT_VALUE" val="460"/>
</p:tagLst>
</file>

<file path=ppt/tags/tag290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SLIDE_ID" val="custom20202633_9"/>
  <p:tag name="KSO_WM_SLIDE_INDEX" val="9"/>
  <p:tag name="KSO_WM_SLIDE_ITEM_CNT" val="0"/>
  <p:tag name="KSO_WM_SLIDE_LAYOUT" val="a_f"/>
  <p:tag name="KSO_WM_SLIDE_LAYOUT_CNT" val="1_1"/>
  <p:tag name="KSO_WM_SLIDE_POSITION" val="100*98"/>
  <p:tag name="KSO_WM_SLIDE_SIZE" val="758*343"/>
  <p:tag name="KSO_WM_SLIDE_SUBTYPE" val="pureTxt"/>
  <p:tag name="KSO_WM_SLIDE_TYPE" val="text"/>
  <p:tag name="KSO_WM_TAG_VERSION" val="1.0"/>
  <p:tag name="KSO_WM_TEMPLATE_CATEGORY" val="custom"/>
  <p:tag name="KSO_WM_TEMPLATE_COLOR_TYPE" val="1"/>
  <p:tag name="KSO_WM_TEMPLATE_INDEX" val="20202633"/>
  <p:tag name="KSO_WM_TEMPLATE_MASTER_TYPE" val="1"/>
  <p:tag name="KSO_WM_TEMPLATE_SUBCATEGORY" val="0"/>
</p:tagLst>
</file>

<file path=ppt/tags/tag291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2633"/>
  <p:tag name="KSO_WM_UNIT_COMPATIBLE" val="0"/>
  <p:tag name="KSO_WM_UNIT_DIAGRAM_ISNUMVISUAL" val="0"/>
  <p:tag name="KSO_WM_UNIT_DIAGRAM_ISREFERUNIT" val="0"/>
  <p:tag name="KSO_WM_UNIT_HIGHLIGHT" val="0"/>
  <p:tag name="KSO_WM_UNIT_ID" val="custom20202633_9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标题"/>
  <p:tag name="KSO_WM_UNIT_TYPE" val="a"/>
  <p:tag name="KSO_WM_UNIT_VALUE" val="26"/>
</p:tagLst>
</file>

<file path=ppt/tags/tag29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2633"/>
  <p:tag name="KSO_WM_UNIT_COMPATIBLE" val="0"/>
  <p:tag name="KSO_WM_UNIT_DIAGRAM_ISNUMVISUAL" val="0"/>
  <p:tag name="KSO_WM_UNIT_DIAGRAM_ISREFERUNIT" val="0"/>
  <p:tag name="KSO_WM_UNIT_HIGHLIGHT" val="0"/>
  <p:tag name="KSO_WM_UNIT_ID" val="custom20202633_9*f*1"/>
  <p:tag name="KSO_WM_UNIT_INDEX" val="1"/>
  <p:tag name="KSO_WM_UNIT_LAYERLEVEL" val="1"/>
  <p:tag name="KSO_WM_UNIT_NOCLEAR" val="0"/>
  <p:tag name="KSO_WM_UNIT_PRESET_TEXT" val="如果您的内容确实非常重要又难以精简，也请使用分段处理，对内容进行简单的梳理和提炼，这样会使逻辑框架相对清晰。为了能让您有更直观的字数感受，并进一步方便使用，我们设置了文本的最大限度，当您输入的文字到这里时，已濒临页面容纳内容的上限，若还有更多内容，请酌情缩小字号，但我们不建议您的文本字号小于14磅，请您务必注意。&#13;如果您的内容确实非常重要又难以精简，也请使用分段处理，对内容进行简单的梳理和提炼，这样会使逻辑框架相对清晰。为了能让您有更直观的字数感受，并进一步方便使用，我们设置了文本的最大限度，当您输入的文字到这里时，已濒临页面容纳内容的上限，若还有更多内容，请酌情缩小字号，但我们不建议您的文本字号小于14磅，请您务必注意。"/>
  <p:tag name="KSO_WM_UNIT_TYPE" val="f"/>
  <p:tag name="KSO_WM_UNIT_VALUE" val="460"/>
</p:tagLst>
</file>

<file path=ppt/tags/tag293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SLIDE_ID" val="custom20202633_9"/>
  <p:tag name="KSO_WM_SLIDE_INDEX" val="9"/>
  <p:tag name="KSO_WM_SLIDE_ITEM_CNT" val="0"/>
  <p:tag name="KSO_WM_SLIDE_LAYOUT" val="a_f"/>
  <p:tag name="KSO_WM_SLIDE_LAYOUT_CNT" val="1_1"/>
  <p:tag name="KSO_WM_SLIDE_POSITION" val="100*98"/>
  <p:tag name="KSO_WM_SLIDE_SIZE" val="758*343"/>
  <p:tag name="KSO_WM_SLIDE_SUBTYPE" val="pureTxt"/>
  <p:tag name="KSO_WM_SLIDE_TYPE" val="text"/>
  <p:tag name="KSO_WM_TAG_VERSION" val="1.0"/>
  <p:tag name="KSO_WM_TEMPLATE_CATEGORY" val="custom"/>
  <p:tag name="KSO_WM_TEMPLATE_COLOR_TYPE" val="1"/>
  <p:tag name="KSO_WM_TEMPLATE_INDEX" val="20202633"/>
  <p:tag name="KSO_WM_TEMPLATE_MASTER_TYPE" val="1"/>
  <p:tag name="KSO_WM_TEMPLATE_SUBCATEGORY" val="0"/>
</p:tagLst>
</file>

<file path=ppt/tags/tag294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2633"/>
  <p:tag name="KSO_WM_UNIT_COMPATIBLE" val="0"/>
  <p:tag name="KSO_WM_UNIT_DIAGRAM_ISNUMVISUAL" val="0"/>
  <p:tag name="KSO_WM_UNIT_DIAGRAM_ISREFERUNIT" val="0"/>
  <p:tag name="KSO_WM_UNIT_HIGHLIGHT" val="0"/>
  <p:tag name="KSO_WM_UNIT_ID" val="custom20202633_9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标题"/>
  <p:tag name="KSO_WM_UNIT_TYPE" val="a"/>
  <p:tag name="KSO_WM_UNIT_VALUE" val="26"/>
</p:tagLst>
</file>

<file path=ppt/tags/tag29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2633"/>
  <p:tag name="KSO_WM_UNIT_COMPATIBLE" val="0"/>
  <p:tag name="KSO_WM_UNIT_DIAGRAM_ISNUMVISUAL" val="0"/>
  <p:tag name="KSO_WM_UNIT_DIAGRAM_ISREFERUNIT" val="0"/>
  <p:tag name="KSO_WM_UNIT_HIGHLIGHT" val="0"/>
  <p:tag name="KSO_WM_UNIT_ID" val="custom20202633_9*f*1"/>
  <p:tag name="KSO_WM_UNIT_INDEX" val="1"/>
  <p:tag name="KSO_WM_UNIT_LAYERLEVEL" val="1"/>
  <p:tag name="KSO_WM_UNIT_NOCLEAR" val="0"/>
  <p:tag name="KSO_WM_UNIT_PRESET_TEXT" val="如果您的内容确实非常重要又难以精简，也请使用分段处理，对内容进行简单的梳理和提炼，这样会使逻辑框架相对清晰。为了能让您有更直观的字数感受，并进一步方便使用，我们设置了文本的最大限度，当您输入的文字到这里时，已濒临页面容纳内容的上限，若还有更多内容，请酌情缩小字号，但我们不建议您的文本字号小于14磅，请您务必注意。&#13;如果您的内容确实非常重要又难以精简，也请使用分段处理，对内容进行简单的梳理和提炼，这样会使逻辑框架相对清晰。为了能让您有更直观的字数感受，并进一步方便使用，我们设置了文本的最大限度，当您输入的文字到这里时，已濒临页面容纳内容的上限，若还有更多内容，请酌情缩小字号，但我们不建议您的文本字号小于14磅，请您务必注意。"/>
  <p:tag name="KSO_WM_UNIT_TYPE" val="f"/>
  <p:tag name="KSO_WM_UNIT_VALUE" val="460"/>
</p:tagLst>
</file>

<file path=ppt/tags/tag296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SLIDE_ID" val="custom20202633_9"/>
  <p:tag name="KSO_WM_SLIDE_INDEX" val="9"/>
  <p:tag name="KSO_WM_SLIDE_ITEM_CNT" val="0"/>
  <p:tag name="KSO_WM_SLIDE_LAYOUT" val="a_f"/>
  <p:tag name="KSO_WM_SLIDE_LAYOUT_CNT" val="1_1"/>
  <p:tag name="KSO_WM_SLIDE_POSITION" val="100*98"/>
  <p:tag name="KSO_WM_SLIDE_SIZE" val="758*343"/>
  <p:tag name="KSO_WM_SLIDE_SUBTYPE" val="pureTxt"/>
  <p:tag name="KSO_WM_SLIDE_TYPE" val="text"/>
  <p:tag name="KSO_WM_TAG_VERSION" val="1.0"/>
  <p:tag name="KSO_WM_TEMPLATE_CATEGORY" val="custom"/>
  <p:tag name="KSO_WM_TEMPLATE_COLOR_TYPE" val="1"/>
  <p:tag name="KSO_WM_TEMPLATE_INDEX" val="20202633"/>
  <p:tag name="KSO_WM_TEMPLATE_MASTER_TYPE" val="1"/>
  <p:tag name="KSO_WM_TEMPLATE_SUBCATEGORY" val="0"/>
</p:tagLst>
</file>

<file path=ppt/tags/tag29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2633"/>
  <p:tag name="KSO_WM_UNIT_COMPATIBLE" val="0"/>
  <p:tag name="KSO_WM_UNIT_DIAGRAM_ISNUMVISUAL" val="0"/>
  <p:tag name="KSO_WM_UNIT_DIAGRAM_ISREFERUNIT" val="0"/>
  <p:tag name="KSO_WM_UNIT_HIGHLIGHT" val="0"/>
  <p:tag name="KSO_WM_UNIT_ID" val="custom20202633_9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标题"/>
  <p:tag name="KSO_WM_UNIT_TYPE" val="a"/>
  <p:tag name="KSO_WM_UNIT_VALUE" val="26"/>
</p:tagLst>
</file>

<file path=ppt/tags/tag298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2633"/>
  <p:tag name="KSO_WM_UNIT_COMPATIBLE" val="0"/>
  <p:tag name="KSO_WM_UNIT_DIAGRAM_ISNUMVISUAL" val="0"/>
  <p:tag name="KSO_WM_UNIT_DIAGRAM_ISREFERUNIT" val="0"/>
  <p:tag name="KSO_WM_UNIT_HIGHLIGHT" val="0"/>
  <p:tag name="KSO_WM_UNIT_ID" val="custom20202633_9*f*1"/>
  <p:tag name="KSO_WM_UNIT_INDEX" val="1"/>
  <p:tag name="KSO_WM_UNIT_LAYERLEVEL" val="1"/>
  <p:tag name="KSO_WM_UNIT_NOCLEAR" val="0"/>
  <p:tag name="KSO_WM_UNIT_PRESET_TEXT" val="如果您的内容确实非常重要又难以精简，也请使用分段处理，对内容进行简单的梳理和提炼，这样会使逻辑框架相对清晰。为了能让您有更直观的字数感受，并进一步方便使用，我们设置了文本的最大限度，当您输入的文字到这里时，已濒临页面容纳内容的上限，若还有更多内容，请酌情缩小字号，但我们不建议您的文本字号小于14磅，请您务必注意。&#13;如果您的内容确实非常重要又难以精简，也请使用分段处理，对内容进行简单的梳理和提炼，这样会使逻辑框架相对清晰。为了能让您有更直观的字数感受，并进一步方便使用，我们设置了文本的最大限度，当您输入的文字到这里时，已濒临页面容纳内容的上限，若还有更多内容，请酌情缩小字号，但我们不建议您的文本字号小于14磅，请您务必注意。"/>
  <p:tag name="KSO_WM_UNIT_TYPE" val="f"/>
  <p:tag name="KSO_WM_UNIT_VALUE" val="460"/>
</p:tagLst>
</file>

<file path=ppt/tags/tag299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SLIDE_ID" val="custom20202633_9"/>
  <p:tag name="KSO_WM_SLIDE_INDEX" val="9"/>
  <p:tag name="KSO_WM_SLIDE_ITEM_CNT" val="0"/>
  <p:tag name="KSO_WM_SLIDE_LAYOUT" val="a_f"/>
  <p:tag name="KSO_WM_SLIDE_LAYOUT_CNT" val="1_1"/>
  <p:tag name="KSO_WM_SLIDE_POSITION" val="100*98"/>
  <p:tag name="KSO_WM_SLIDE_SIZE" val="758*343"/>
  <p:tag name="KSO_WM_SLIDE_SUBTYPE" val="pureTxt"/>
  <p:tag name="KSO_WM_SLIDE_TYPE" val="text"/>
  <p:tag name="KSO_WM_TAG_VERSION" val="1.0"/>
  <p:tag name="KSO_WM_TEMPLATE_CATEGORY" val="custom"/>
  <p:tag name="KSO_WM_TEMPLATE_COLOR_TYPE" val="1"/>
  <p:tag name="KSO_WM_TEMPLATE_INDEX" val="20202633"/>
  <p:tag name="KSO_WM_TEMPLATE_MASTER_TYPE" val="1"/>
  <p:tag name="KSO_WM_TEMPLATE_SUBCATEGORY" val="0"/>
</p:tagLst>
</file>

<file path=ppt/tags/tag300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2633"/>
  <p:tag name="KSO_WM_UNIT_COMPATIBLE" val="0"/>
  <p:tag name="KSO_WM_UNIT_DIAGRAM_ISNUMVISUAL" val="0"/>
  <p:tag name="KSO_WM_UNIT_DIAGRAM_ISREFERUNIT" val="0"/>
  <p:tag name="KSO_WM_UNIT_HIGHLIGHT" val="0"/>
  <p:tag name="KSO_WM_UNIT_ID" val="custom20202633_9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标题"/>
  <p:tag name="KSO_WM_UNIT_TYPE" val="a"/>
  <p:tag name="KSO_WM_UNIT_VALUE" val="26"/>
</p:tagLst>
</file>

<file path=ppt/tags/tag301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2633"/>
  <p:tag name="KSO_WM_UNIT_COMPATIBLE" val="0"/>
  <p:tag name="KSO_WM_UNIT_DIAGRAM_ISNUMVISUAL" val="0"/>
  <p:tag name="KSO_WM_UNIT_DIAGRAM_ISREFERUNIT" val="0"/>
  <p:tag name="KSO_WM_UNIT_HIGHLIGHT" val="0"/>
  <p:tag name="KSO_WM_UNIT_ID" val="custom20202633_9*f*1"/>
  <p:tag name="KSO_WM_UNIT_INDEX" val="1"/>
  <p:tag name="KSO_WM_UNIT_LAYERLEVEL" val="1"/>
  <p:tag name="KSO_WM_UNIT_NOCLEAR" val="0"/>
  <p:tag name="KSO_WM_UNIT_PRESET_TEXT" val="如果您的内容确实非常重要又难以精简，也请使用分段处理，对内容进行简单的梳理和提炼，这样会使逻辑框架相对清晰。为了能让您有更直观的字数感受，并进一步方便使用，我们设置了文本的最大限度，当您输入的文字到这里时，已濒临页面容纳内容的上限，若还有更多内容，请酌情缩小字号，但我们不建议您的文本字号小于14磅，请您务必注意。&#13;如果您的内容确实非常重要又难以精简，也请使用分段处理，对内容进行简单的梳理和提炼，这样会使逻辑框架相对清晰。为了能让您有更直观的字数感受，并进一步方便使用，我们设置了文本的最大限度，当您输入的文字到这里时，已濒临页面容纳内容的上限，若还有更多内容，请酌情缩小字号，但我们不建议您的文本字号小于14磅，请您务必注意。"/>
  <p:tag name="KSO_WM_UNIT_TYPE" val="f"/>
  <p:tag name="KSO_WM_UNIT_VALUE" val="460"/>
</p:tagLst>
</file>

<file path=ppt/tags/tag302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SLIDE_ID" val="custom20202633_9"/>
  <p:tag name="KSO_WM_SLIDE_INDEX" val="9"/>
  <p:tag name="KSO_WM_SLIDE_ITEM_CNT" val="0"/>
  <p:tag name="KSO_WM_SLIDE_LAYOUT" val="a_f"/>
  <p:tag name="KSO_WM_SLIDE_LAYOUT_CNT" val="1_1"/>
  <p:tag name="KSO_WM_SLIDE_POSITION" val="100*98"/>
  <p:tag name="KSO_WM_SLIDE_SIZE" val="758*343"/>
  <p:tag name="KSO_WM_SLIDE_SUBTYPE" val="pureTxt"/>
  <p:tag name="KSO_WM_SLIDE_TYPE" val="text"/>
  <p:tag name="KSO_WM_TAG_VERSION" val="1.0"/>
  <p:tag name="KSO_WM_TEMPLATE_CATEGORY" val="custom"/>
  <p:tag name="KSO_WM_TEMPLATE_COLOR_TYPE" val="1"/>
  <p:tag name="KSO_WM_TEMPLATE_INDEX" val="20202633"/>
  <p:tag name="KSO_WM_TEMPLATE_MASTER_TYPE" val="1"/>
  <p:tag name="KSO_WM_TEMPLATE_SUBCATEGORY" val="0"/>
</p:tagLst>
</file>

<file path=ppt/tags/tag303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2633"/>
  <p:tag name="KSO_WM_UNIT_COMPATIBLE" val="0"/>
  <p:tag name="KSO_WM_UNIT_DIAGRAM_ISNUMVISUAL" val="0"/>
  <p:tag name="KSO_WM_UNIT_DIAGRAM_ISREFERUNIT" val="0"/>
  <p:tag name="KSO_WM_UNIT_HIGHLIGHT" val="0"/>
  <p:tag name="KSO_WM_UNIT_ID" val="custom20202633_9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标题"/>
  <p:tag name="KSO_WM_UNIT_TYPE" val="a"/>
  <p:tag name="KSO_WM_UNIT_VALUE" val="26"/>
</p:tagLst>
</file>

<file path=ppt/tags/tag304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2633"/>
  <p:tag name="KSO_WM_UNIT_COMPATIBLE" val="0"/>
  <p:tag name="KSO_WM_UNIT_DIAGRAM_ISNUMVISUAL" val="0"/>
  <p:tag name="KSO_WM_UNIT_DIAGRAM_ISREFERUNIT" val="0"/>
  <p:tag name="KSO_WM_UNIT_HIGHLIGHT" val="0"/>
  <p:tag name="KSO_WM_UNIT_ID" val="custom20202633_9*f*1"/>
  <p:tag name="KSO_WM_UNIT_INDEX" val="1"/>
  <p:tag name="KSO_WM_UNIT_LAYERLEVEL" val="1"/>
  <p:tag name="KSO_WM_UNIT_NOCLEAR" val="0"/>
  <p:tag name="KSO_WM_UNIT_PRESET_TEXT" val="如果您的内容确实非常重要又难以精简，也请使用分段处理，对内容进行简单的梳理和提炼，这样会使逻辑框架相对清晰。为了能让您有更直观的字数感受，并进一步方便使用，我们设置了文本的最大限度，当您输入的文字到这里时，已濒临页面容纳内容的上限，若还有更多内容，请酌情缩小字号，但我们不建议您的文本字号小于14磅，请您务必注意。&#13;如果您的内容确实非常重要又难以精简，也请使用分段处理，对内容进行简单的梳理和提炼，这样会使逻辑框架相对清晰。为了能让您有更直观的字数感受，并进一步方便使用，我们设置了文本的最大限度，当您输入的文字到这里时，已濒临页面容纳内容的上限，若还有更多内容，请酌情缩小字号，但我们不建议您的文本字号小于14磅，请您务必注意。"/>
  <p:tag name="KSO_WM_UNIT_TYPE" val="f"/>
  <p:tag name="KSO_WM_UNIT_VALUE" val="460"/>
</p:tagLst>
</file>

<file path=ppt/tags/tag305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SLIDE_ID" val="custom20202633_9"/>
  <p:tag name="KSO_WM_SLIDE_INDEX" val="9"/>
  <p:tag name="KSO_WM_SLIDE_ITEM_CNT" val="0"/>
  <p:tag name="KSO_WM_SLIDE_LAYOUT" val="a_f"/>
  <p:tag name="KSO_WM_SLIDE_LAYOUT_CNT" val="1_1"/>
  <p:tag name="KSO_WM_SLIDE_POSITION" val="100*98"/>
  <p:tag name="KSO_WM_SLIDE_SIZE" val="758*343"/>
  <p:tag name="KSO_WM_SLIDE_SUBTYPE" val="pureTxt"/>
  <p:tag name="KSO_WM_SLIDE_TYPE" val="text"/>
  <p:tag name="KSO_WM_TAG_VERSION" val="1.0"/>
  <p:tag name="KSO_WM_TEMPLATE_CATEGORY" val="custom"/>
  <p:tag name="KSO_WM_TEMPLATE_COLOR_TYPE" val="1"/>
  <p:tag name="KSO_WM_TEMPLATE_INDEX" val="20202633"/>
  <p:tag name="KSO_WM_TEMPLATE_MASTER_TYPE" val="1"/>
  <p:tag name="KSO_WM_TEMPLATE_SUBCATEGORY" val="0"/>
</p:tagLst>
</file>

<file path=ppt/tags/tag30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2633"/>
  <p:tag name="KSO_WM_UNIT_COMPATIBLE" val="0"/>
  <p:tag name="KSO_WM_UNIT_DIAGRAM_ISNUMVISUAL" val="0"/>
  <p:tag name="KSO_WM_UNIT_DIAGRAM_ISREFERUNIT" val="0"/>
  <p:tag name="KSO_WM_UNIT_HIGHLIGHT" val="0"/>
  <p:tag name="KSO_WM_UNIT_ID" val="custom20202633_9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标题"/>
  <p:tag name="KSO_WM_UNIT_TYPE" val="a"/>
  <p:tag name="KSO_WM_UNIT_VALUE" val="26"/>
</p:tagLst>
</file>

<file path=ppt/tags/tag30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2633"/>
  <p:tag name="KSO_WM_UNIT_COMPATIBLE" val="0"/>
  <p:tag name="KSO_WM_UNIT_DIAGRAM_ISNUMVISUAL" val="0"/>
  <p:tag name="KSO_WM_UNIT_DIAGRAM_ISREFERUNIT" val="0"/>
  <p:tag name="KSO_WM_UNIT_HIGHLIGHT" val="0"/>
  <p:tag name="KSO_WM_UNIT_ID" val="custom20202633_9*f*1"/>
  <p:tag name="KSO_WM_UNIT_INDEX" val="1"/>
  <p:tag name="KSO_WM_UNIT_LAYERLEVEL" val="1"/>
  <p:tag name="KSO_WM_UNIT_NOCLEAR" val="0"/>
  <p:tag name="KSO_WM_UNIT_PRESET_TEXT" val="如果您的内容确实非常重要又难以精简，也请使用分段处理，对内容进行简单的梳理和提炼，这样会使逻辑框架相对清晰。为了能让您有更直观的字数感受，并进一步方便使用，我们设置了文本的最大限度，当您输入的文字到这里时，已濒临页面容纳内容的上限，若还有更多内容，请酌情缩小字号，但我们不建议您的文本字号小于14磅，请您务必注意。&#13;如果您的内容确实非常重要又难以精简，也请使用分段处理，对内容进行简单的梳理和提炼，这样会使逻辑框架相对清晰。为了能让您有更直观的字数感受，并进一步方便使用，我们设置了文本的最大限度，当您输入的文字到这里时，已濒临页面容纳内容的上限，若还有更多内容，请酌情缩小字号，但我们不建议您的文本字号小于14磅，请您务必注意。"/>
  <p:tag name="KSO_WM_UNIT_TYPE" val="f"/>
  <p:tag name="KSO_WM_UNIT_VALUE" val="460"/>
</p:tagLst>
</file>

<file path=ppt/tags/tag308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SLIDE_ID" val="custom20202633_9"/>
  <p:tag name="KSO_WM_SLIDE_INDEX" val="9"/>
  <p:tag name="KSO_WM_SLIDE_ITEM_CNT" val="0"/>
  <p:tag name="KSO_WM_SLIDE_LAYOUT" val="a_f"/>
  <p:tag name="KSO_WM_SLIDE_LAYOUT_CNT" val="1_1"/>
  <p:tag name="KSO_WM_SLIDE_POSITION" val="100*98"/>
  <p:tag name="KSO_WM_SLIDE_SIZE" val="758*343"/>
  <p:tag name="KSO_WM_SLIDE_SUBTYPE" val="pureTxt"/>
  <p:tag name="KSO_WM_SLIDE_TYPE" val="text"/>
  <p:tag name="KSO_WM_TAG_VERSION" val="1.0"/>
  <p:tag name="KSO_WM_TEMPLATE_CATEGORY" val="custom"/>
  <p:tag name="KSO_WM_TEMPLATE_COLOR_TYPE" val="1"/>
  <p:tag name="KSO_WM_TEMPLATE_INDEX" val="20202633"/>
  <p:tag name="KSO_WM_TEMPLATE_MASTER_TYPE" val="1"/>
  <p:tag name="KSO_WM_TEMPLATE_SUBCATEGORY" val="0"/>
</p:tagLst>
</file>

<file path=ppt/tags/tag309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2633"/>
  <p:tag name="KSO_WM_UNIT_COMPATIBLE" val="0"/>
  <p:tag name="KSO_WM_UNIT_DIAGRAM_ISNUMVISUAL" val="0"/>
  <p:tag name="KSO_WM_UNIT_DIAGRAM_ISREFERUNIT" val="0"/>
  <p:tag name="KSO_WM_UNIT_HIGHLIGHT" val="0"/>
  <p:tag name="KSO_WM_UNIT_ID" val="custom20202633_1*i*2"/>
  <p:tag name="KSO_WM_UNIT_INDEX" val="2"/>
  <p:tag name="KSO_WM_UNIT_LAYERLEVEL" val="1"/>
  <p:tag name="KSO_WM_UNIT_TYPE" val="i"/>
</p:tagLst>
</file>

<file path=ppt/tags/tag310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8068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28068_1*l_h_i*1_1_1"/>
  <p:tag name="KSO_WM_UNIT_INDEX" val="1_1_1"/>
  <p:tag name="KSO_WM_UNIT_LAYERLEVEL" val="1_1_1"/>
  <p:tag name="KSO_WM_UNIT_TEXT_FILL_FORE_SCHEMECOLOR_INDEX" val="2"/>
  <p:tag name="KSO_WM_UNIT_TEXT_FILL_TYPE" val="1"/>
  <p:tag name="KSO_WM_UNIT_TYPE" val="l_h_i"/>
</p:tagLst>
</file>

<file path=ppt/tags/tag311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8068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28068_1*l_h_i*1_1_2"/>
  <p:tag name="KSO_WM_UNIT_INDEX" val="1_1_2"/>
  <p:tag name="KSO_WM_UNIT_LAYERLEVEL" val="1_1_1"/>
  <p:tag name="KSO_WM_UNIT_TEXT_FILL_FORE_SCHEMECOLOR_INDEX" val="2"/>
  <p:tag name="KSO_WM_UNIT_TEXT_FILL_TYPE" val="1"/>
  <p:tag name="KSO_WM_UNIT_TYPE" val="l_h_i"/>
</p:tagLst>
</file>

<file path=ppt/tags/tag312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8068"/>
  <p:tag name="KSO_WM_UNIT_COMPATIBLE" val="0"/>
  <p:tag name="KSO_WM_UNIT_DIAGRAM_ISNUMVISUAL" val="0"/>
  <p:tag name="KSO_WM_UNIT_DIAGRAM_ISREFERUNIT" val="0"/>
  <p:tag name="KSO_WM_UNIT_HIGHLIGHT" val="0"/>
  <p:tag name="KSO_WM_UNIT_ID" val="diagram20228068_1*l_h_i*1_1_3"/>
  <p:tag name="KSO_WM_UNIT_INDEX" val="1_1_3"/>
  <p:tag name="KSO_WM_UNIT_LAYERLEVEL" val="1_1_1"/>
  <p:tag name="KSO_WM_UNIT_LINE_FILL_TYPE" val="2"/>
  <p:tag name="KSO_WM_UNIT_LINE_FORE_SCHEMECOLOR_INDEX" val="5"/>
  <p:tag name="KSO_WM_UNIT_TEXT_FILL_FORE_SCHEMECOLOR_INDEX" val="2"/>
  <p:tag name="KSO_WM_UNIT_TEXT_FILL_TYPE" val="1"/>
  <p:tag name="KSO_WM_UNIT_TYPE" val="l_h_i"/>
</p:tagLst>
</file>

<file path=ppt/tags/tag313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8068"/>
  <p:tag name="KSO_WM_UNIT_COMPATIBLE" val="0"/>
  <p:tag name="KSO_WM_UNIT_DIAGRAM_ISNUMVISUAL" val="0"/>
  <p:tag name="KSO_WM_UNIT_DIAGRAM_ISREFERUNIT" val="0"/>
  <p:tag name="KSO_WM_UNIT_HIGHLIGHT" val="0"/>
  <p:tag name="KSO_WM_UNIT_ID" val="diagram20228068_1*l_h_x*1_1_1"/>
  <p:tag name="KSO_WM_UNIT_INDEX" val="1_1_1"/>
  <p:tag name="KSO_WM_UNIT_LAYERLEVEL" val="1_1_1"/>
  <p:tag name="KSO_WM_UNIT_TYPE" val="l_h_x"/>
  <p:tag name="KSO_WM_UNIT_VALUE" val="128*128"/>
</p:tagLst>
</file>

<file path=ppt/tags/tag314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SLIDE_ID" val="custom20202633_7"/>
  <p:tag name="KSO_WM_SLIDE_INDEX" val="7"/>
  <p:tag name="KSO_WM_SLIDE_ITEM_CNT" val="0"/>
  <p:tag name="KSO_WM_SLIDE_LAYOUT" val="a_b_e"/>
  <p:tag name="KSO_WM_SLIDE_LAYOUT_CNT" val="1_1_1"/>
  <p:tag name="KSO_WM_SLIDE_SUBTYPE" val="pureTxt"/>
  <p:tag name="KSO_WM_SLIDE_TYPE" val="sectionTitle"/>
  <p:tag name="KSO_WM_TAG_VERSION" val="1.0"/>
  <p:tag name="KSO_WM_TEMPLATE_CATEGORY" val="custom"/>
  <p:tag name="KSO_WM_TEMPLATE_COLOR_TYPE" val="1"/>
  <p:tag name="KSO_WM_TEMPLATE_INDEX" val="20202633"/>
  <p:tag name="KSO_WM_TEMPLATE_MASTER_TYPE" val="1"/>
  <p:tag name="KSO_WM_TEMPLATE_SUBCATEGORY" val="0"/>
</p:tagLst>
</file>

<file path=ppt/tags/tag31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2633"/>
  <p:tag name="KSO_WM_UNIT_COMPATIBLE" val="0"/>
  <p:tag name="KSO_WM_UNIT_DIAGRAM_ISNUMVISUAL" val="0"/>
  <p:tag name="KSO_WM_UNIT_DIAGRAM_ISREFERUNIT" val="0"/>
  <p:tag name="KSO_WM_UNIT_HIGHLIGHT" val="0"/>
  <p:tag name="KSO_WM_UNIT_ID" val="custom20202633_1*i*2"/>
  <p:tag name="KSO_WM_UNIT_INDEX" val="2"/>
  <p:tag name="KSO_WM_UNIT_LAYERLEVEL" val="1"/>
  <p:tag name="KSO_WM_UNIT_TYPE" val="i"/>
</p:tagLst>
</file>

<file path=ppt/tags/tag316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8068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28068_1*l_h_i*1_1_1"/>
  <p:tag name="KSO_WM_UNIT_INDEX" val="1_1_1"/>
  <p:tag name="KSO_WM_UNIT_LAYERLEVEL" val="1_1_1"/>
  <p:tag name="KSO_WM_UNIT_TEXT_FILL_FORE_SCHEMECOLOR_INDEX" val="2"/>
  <p:tag name="KSO_WM_UNIT_TEXT_FILL_TYPE" val="1"/>
  <p:tag name="KSO_WM_UNIT_TYPE" val="l_h_i"/>
</p:tagLst>
</file>

<file path=ppt/tags/tag317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8068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28068_1*l_h_i*1_1_2"/>
  <p:tag name="KSO_WM_UNIT_INDEX" val="1_1_2"/>
  <p:tag name="KSO_WM_UNIT_LAYERLEVEL" val="1_1_1"/>
  <p:tag name="KSO_WM_UNIT_TEXT_FILL_FORE_SCHEMECOLOR_INDEX" val="2"/>
  <p:tag name="KSO_WM_UNIT_TEXT_FILL_TYPE" val="1"/>
  <p:tag name="KSO_WM_UNIT_TYPE" val="l_h_i"/>
</p:tagLst>
</file>

<file path=ppt/tags/tag318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8068"/>
  <p:tag name="KSO_WM_UNIT_COMPATIBLE" val="0"/>
  <p:tag name="KSO_WM_UNIT_DIAGRAM_ISNUMVISUAL" val="0"/>
  <p:tag name="KSO_WM_UNIT_DIAGRAM_ISREFERUNIT" val="0"/>
  <p:tag name="KSO_WM_UNIT_HIGHLIGHT" val="0"/>
  <p:tag name="KSO_WM_UNIT_ID" val="diagram20228068_1*l_h_i*1_1_3"/>
  <p:tag name="KSO_WM_UNIT_INDEX" val="1_1_3"/>
  <p:tag name="KSO_WM_UNIT_LAYERLEVEL" val="1_1_1"/>
  <p:tag name="KSO_WM_UNIT_LINE_FILL_TYPE" val="2"/>
  <p:tag name="KSO_WM_UNIT_LINE_FORE_SCHEMECOLOR_INDEX" val="5"/>
  <p:tag name="KSO_WM_UNIT_TEXT_FILL_FORE_SCHEMECOLOR_INDEX" val="2"/>
  <p:tag name="KSO_WM_UNIT_TEXT_FILL_TYPE" val="1"/>
  <p:tag name="KSO_WM_UNIT_TYPE" val="l_h_i"/>
</p:tagLst>
</file>

<file path=ppt/tags/tag319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8068"/>
  <p:tag name="KSO_WM_UNIT_COMPATIBLE" val="0"/>
  <p:tag name="KSO_WM_UNIT_DIAGRAM_ISNUMVISUAL" val="0"/>
  <p:tag name="KSO_WM_UNIT_DIAGRAM_ISREFERUNIT" val="0"/>
  <p:tag name="KSO_WM_UNIT_HIGHLIGHT" val="0"/>
  <p:tag name="KSO_WM_UNIT_ID" val="diagram20228068_1*l_h_x*1_1_1"/>
  <p:tag name="KSO_WM_UNIT_INDEX" val="1_1_1"/>
  <p:tag name="KSO_WM_UNIT_LAYERLEVEL" val="1_1_1"/>
  <p:tag name="KSO_WM_UNIT_TYPE" val="l_h_x"/>
  <p:tag name="KSO_WM_UNIT_VALUE" val="128*128"/>
</p:tagLst>
</file>

<file path=ppt/tags/tag320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SLIDE_ID" val="custom20202633_7"/>
  <p:tag name="KSO_WM_SLIDE_INDEX" val="7"/>
  <p:tag name="KSO_WM_SLIDE_ITEM_CNT" val="0"/>
  <p:tag name="KSO_WM_SLIDE_LAYOUT" val="a_b_e"/>
  <p:tag name="KSO_WM_SLIDE_LAYOUT_CNT" val="1_1_1"/>
  <p:tag name="KSO_WM_SLIDE_SUBTYPE" val="pureTxt"/>
  <p:tag name="KSO_WM_SLIDE_TYPE" val="sectionTitle"/>
  <p:tag name="KSO_WM_TAG_VERSION" val="1.0"/>
  <p:tag name="KSO_WM_TEMPLATE_CATEGORY" val="custom"/>
  <p:tag name="KSO_WM_TEMPLATE_COLOR_TYPE" val="1"/>
  <p:tag name="KSO_WM_TEMPLATE_INDEX" val="20202633"/>
  <p:tag name="KSO_WM_TEMPLATE_MASTER_TYPE" val="1"/>
  <p:tag name="KSO_WM_TEMPLATE_SUBCATEGORY" val="0"/>
</p:tagLst>
</file>

<file path=ppt/tags/tag321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2633"/>
  <p:tag name="KSO_WM_UNIT_COMPATIBLE" val="0"/>
  <p:tag name="KSO_WM_UNIT_DIAGRAM_ISNUMVISUAL" val="0"/>
  <p:tag name="KSO_WM_UNIT_DIAGRAM_ISREFERUNIT" val="0"/>
  <p:tag name="KSO_WM_UNIT_HIGHLIGHT" val="0"/>
  <p:tag name="KSO_WM_UNIT_ID" val="custom20202633_9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标题"/>
  <p:tag name="KSO_WM_UNIT_TYPE" val="a"/>
  <p:tag name="KSO_WM_UNIT_VALUE" val="26"/>
</p:tagLst>
</file>

<file path=ppt/tags/tag32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2633"/>
  <p:tag name="KSO_WM_UNIT_COMPATIBLE" val="0"/>
  <p:tag name="KSO_WM_UNIT_DIAGRAM_ISNUMVISUAL" val="0"/>
  <p:tag name="KSO_WM_UNIT_DIAGRAM_ISREFERUNIT" val="0"/>
  <p:tag name="KSO_WM_UNIT_HIGHLIGHT" val="0"/>
  <p:tag name="KSO_WM_UNIT_ID" val="custom20202633_9*f*1"/>
  <p:tag name="KSO_WM_UNIT_INDEX" val="1"/>
  <p:tag name="KSO_WM_UNIT_LAYERLEVEL" val="1"/>
  <p:tag name="KSO_WM_UNIT_NOCLEAR" val="0"/>
  <p:tag name="KSO_WM_UNIT_PRESET_TEXT" val="如果您的内容确实非常重要又难以精简，也请使用分段处理，对内容进行简单的梳理和提炼，这样会使逻辑框架相对清晰。为了能让您有更直观的字数感受，并进一步方便使用，我们设置了文本的最大限度，当您输入的文字到这里时，已濒临页面容纳内容的上限，若还有更多内容，请酌情缩小字号，但我们不建议您的文本字号小于14磅，请您务必注意。&#13;如果您的内容确实非常重要又难以精简，也请使用分段处理，对内容进行简单的梳理和提炼，这样会使逻辑框架相对清晰。为了能让您有更直观的字数感受，并进一步方便使用，我们设置了文本的最大限度，当您输入的文字到这里时，已濒临页面容纳内容的上限，若还有更多内容，请酌情缩小字号，但我们不建议您的文本字号小于14磅，请您务必注意。"/>
  <p:tag name="KSO_WM_UNIT_TYPE" val="f"/>
  <p:tag name="KSO_WM_UNIT_VALUE" val="460"/>
</p:tagLst>
</file>

<file path=ppt/tags/tag323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SLIDE_ID" val="custom20202633_9"/>
  <p:tag name="KSO_WM_SLIDE_INDEX" val="9"/>
  <p:tag name="KSO_WM_SLIDE_ITEM_CNT" val="0"/>
  <p:tag name="KSO_WM_SLIDE_LAYOUT" val="a_f"/>
  <p:tag name="KSO_WM_SLIDE_LAYOUT_CNT" val="1_1"/>
  <p:tag name="KSO_WM_SLIDE_POSITION" val="100*98"/>
  <p:tag name="KSO_WM_SLIDE_SIZE" val="758*343"/>
  <p:tag name="KSO_WM_SLIDE_SUBTYPE" val="pureTxt"/>
  <p:tag name="KSO_WM_SLIDE_TYPE" val="text"/>
  <p:tag name="KSO_WM_TAG_VERSION" val="1.0"/>
  <p:tag name="KSO_WM_TEMPLATE_CATEGORY" val="custom"/>
  <p:tag name="KSO_WM_TEMPLATE_COLOR_TYPE" val="1"/>
  <p:tag name="KSO_WM_TEMPLATE_INDEX" val="20202633"/>
  <p:tag name="KSO_WM_TEMPLATE_MASTER_TYPE" val="1"/>
  <p:tag name="KSO_WM_TEMPLATE_SUBCATEGORY" val="0"/>
</p:tagLst>
</file>

<file path=ppt/tags/tag324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2633"/>
  <p:tag name="KSO_WM_UNIT_COMPATIBLE" val="0"/>
  <p:tag name="KSO_WM_UNIT_DIAGRAM_ISNUMVISUAL" val="0"/>
  <p:tag name="KSO_WM_UNIT_DIAGRAM_ISREFERUNIT" val="0"/>
  <p:tag name="KSO_WM_UNIT_HIGHLIGHT" val="0"/>
  <p:tag name="KSO_WM_UNIT_ID" val="custom20202633_9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标题"/>
  <p:tag name="KSO_WM_UNIT_TYPE" val="a"/>
  <p:tag name="KSO_WM_UNIT_VALUE" val="26"/>
</p:tagLst>
</file>

<file path=ppt/tags/tag32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2633"/>
  <p:tag name="KSO_WM_UNIT_COMPATIBLE" val="0"/>
  <p:tag name="KSO_WM_UNIT_DIAGRAM_ISNUMVISUAL" val="0"/>
  <p:tag name="KSO_WM_UNIT_DIAGRAM_ISREFERUNIT" val="0"/>
  <p:tag name="KSO_WM_UNIT_HIGHLIGHT" val="0"/>
  <p:tag name="KSO_WM_UNIT_ID" val="custom20202633_9*f*1"/>
  <p:tag name="KSO_WM_UNIT_INDEX" val="1"/>
  <p:tag name="KSO_WM_UNIT_LAYERLEVEL" val="1"/>
  <p:tag name="KSO_WM_UNIT_NOCLEAR" val="0"/>
  <p:tag name="KSO_WM_UNIT_PRESET_TEXT" val="如果您的内容确实非常重要又难以精简，也请使用分段处理，对内容进行简单的梳理和提炼，这样会使逻辑框架相对清晰。为了能让您有更直观的字数感受，并进一步方便使用，我们设置了文本的最大限度，当您输入的文字到这里时，已濒临页面容纳内容的上限，若还有更多内容，请酌情缩小字号，但我们不建议您的文本字号小于14磅，请您务必注意。&#13;如果您的内容确实非常重要又难以精简，也请使用分段处理，对内容进行简单的梳理和提炼，这样会使逻辑框架相对清晰。为了能让您有更直观的字数感受，并进一步方便使用，我们设置了文本的最大限度，当您输入的文字到这里时，已濒临页面容纳内容的上限，若还有更多内容，请酌情缩小字号，但我们不建议您的文本字号小于14磅，请您务必注意。"/>
  <p:tag name="KSO_WM_UNIT_TYPE" val="f"/>
  <p:tag name="KSO_WM_UNIT_VALUE" val="460"/>
</p:tagLst>
</file>

<file path=ppt/tags/tag326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SLIDE_ID" val="custom20202633_9"/>
  <p:tag name="KSO_WM_SLIDE_INDEX" val="9"/>
  <p:tag name="KSO_WM_SLIDE_ITEM_CNT" val="0"/>
  <p:tag name="KSO_WM_SLIDE_LAYOUT" val="a_f"/>
  <p:tag name="KSO_WM_SLIDE_LAYOUT_CNT" val="1_1"/>
  <p:tag name="KSO_WM_SLIDE_POSITION" val="100*98"/>
  <p:tag name="KSO_WM_SLIDE_SIZE" val="758*343"/>
  <p:tag name="KSO_WM_SLIDE_SUBTYPE" val="pureTxt"/>
  <p:tag name="KSO_WM_SLIDE_TYPE" val="text"/>
  <p:tag name="KSO_WM_TAG_VERSION" val="1.0"/>
  <p:tag name="KSO_WM_TEMPLATE_CATEGORY" val="custom"/>
  <p:tag name="KSO_WM_TEMPLATE_COLOR_TYPE" val="1"/>
  <p:tag name="KSO_WM_TEMPLATE_INDEX" val="20202633"/>
  <p:tag name="KSO_WM_TEMPLATE_MASTER_TYPE" val="1"/>
  <p:tag name="KSO_WM_TEMPLATE_SUBCATEGORY" val="0"/>
</p:tagLst>
</file>

<file path=ppt/tags/tag327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2_Office 主题​​">
  <a:themeElements>
    <a:clrScheme name="自定义 2524">
      <a:dk1>
        <a:srgbClr val="000000"/>
      </a:dk1>
      <a:lt1>
        <a:srgbClr val="FFFFFF"/>
      </a:lt1>
      <a:dk2>
        <a:srgbClr val="332103"/>
      </a:dk2>
      <a:lt2>
        <a:srgbClr val="FAE9CF"/>
      </a:lt2>
      <a:accent1>
        <a:srgbClr val="D31B1B"/>
      </a:accent1>
      <a:accent2>
        <a:srgbClr val="D83017"/>
      </a:accent2>
      <a:accent3>
        <a:srgbClr val="ED3908"/>
      </a:accent3>
      <a:accent4>
        <a:srgbClr val="EC5405"/>
      </a:accent4>
      <a:accent5>
        <a:srgbClr val="D58205"/>
      </a:accent5>
      <a:accent6>
        <a:srgbClr val="DCCB0F"/>
      </a:accent6>
      <a:hlink>
        <a:srgbClr val="304FFE"/>
      </a:hlink>
      <a:folHlink>
        <a:srgbClr val="492067"/>
      </a:folHlink>
    </a:clrScheme>
    <a:fontScheme name="自定义 66">
      <a:majorFont>
        <a:latin typeface="微软雅黑"/>
        <a:ea typeface="微软雅黑"/>
        <a:cs typeface="Arial"/>
      </a:majorFont>
      <a:minorFont>
        <a:latin typeface="微软雅黑"/>
        <a:ea typeface="微软雅黑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spDef>
      <a:spPr/>
      <a:bodyPr rtlCol="0" anchor="ctr"/>
      <a:lstStyle>
        <a:defPPr algn="ctr">
          <a:defRPr/>
        </a:defPPr>
      </a:lstStyle>
      <a:style>
        <a:lnRef idx="2">
          <a:schemeClr val="accent1">
            <a:shade val="50000"/>
          </a:schemeClr>
        </a:lnRef>
        <a:fillRef idx="1">
          <a:schemeClr val="accent1"/>
        </a:fillRef>
        <a:effectRef idx="0">
          <a:schemeClr val="accent1"/>
        </a:effectRef>
        <a:fontRef idx="minor">
          <a:schemeClr val="lt1"/>
        </a:fontRef>
      </a:style>
    </a:spDef>
    <a:lnDef>
      <a:spPr/>
      <a:bodyPr/>
      <a:lstStyle/>
      <a:style>
        <a:lnRef idx="1">
          <a:schemeClr val="accent1"/>
        </a:lnRef>
        <a:fillRef idx="0">
          <a:schemeClr val="accent1"/>
        </a:fillRef>
        <a:effectRef idx="0">
          <a:schemeClr val="accent1"/>
        </a:effectRef>
        <a:fontRef idx="minor">
          <a:schemeClr val="tx1"/>
        </a:fontRef>
      </a:style>
    </a:lnDef>
    <a:txDef>
      <a:spPr>
        <a:noFill/>
      </a:spPr>
      <a:bodyPr wrap="square" rtlCol="0">
        <a:spAutoFit/>
      </a:bodyPr>
      <a:lstStyle>
        <a:defPPr algn="l">
          <a:defRPr dirty="0"/>
        </a:defPPr>
      </a:lstStyle>
    </a:txDef>
  </a:objectDefaults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r="http://schemas.openxmlformats.org/officeDocument/2006/relationships" xmlns:a="http://schemas.openxmlformats.org/drawingml/2006/main" name="4_Office 主题​​">
  <a:themeElements>
    <a:clrScheme name="">
      <a:dk1>
        <a:srgbClr val="000000"/>
      </a:dk1>
      <a:lt1>
        <a:srgbClr val="FEFFFF"/>
      </a:lt1>
      <a:dk2>
        <a:srgbClr val="EBB7C1"/>
      </a:dk2>
      <a:lt2>
        <a:srgbClr val="FFFFFF"/>
      </a:lt2>
      <a:accent1>
        <a:srgbClr val="A21D36"/>
      </a:accent1>
      <a:accent2>
        <a:srgbClr val="D4625E"/>
      </a:accent2>
      <a:accent3>
        <a:srgbClr val="E8D58A"/>
      </a:accent3>
      <a:accent4>
        <a:srgbClr val="6C5274"/>
      </a:accent4>
      <a:accent5>
        <a:srgbClr val="696283"/>
      </a:accent5>
      <a:accent6>
        <a:srgbClr val="71A4A6"/>
      </a:accent6>
      <a:hlink>
        <a:srgbClr val="5FCBFB"/>
      </a:hlink>
      <a:folHlink>
        <a:srgbClr val="B759BC"/>
      </a:folHlink>
    </a:clrScheme>
    <a:fontScheme name="自定义 9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4.xml><?xml version="1.0" encoding="utf-8"?>
<a:theme xmlns:r="http://schemas.openxmlformats.org/officeDocument/2006/relationships" xmlns:a="http://schemas.openxmlformats.org/drawingml/2006/main" name="Office 主题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Calibri Light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58</Paragraphs>
  <Slides>32</Slides>
  <Notes>30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32</vt:i4>
      </vt:variant>
    </vt:vector>
  </HeadingPairs>
  <TitlesOfParts>
    <vt:vector baseType="lpstr" size="40">
      <vt:lpstr>Arial</vt:lpstr>
      <vt:lpstr>Calibri</vt:lpstr>
      <vt:lpstr>微软雅黑</vt:lpstr>
      <vt:lpstr>隶书</vt:lpstr>
      <vt:lpstr>汉仪尚巍手书W</vt:lpstr>
      <vt:lpstr>Calibri Light</vt:lpstr>
      <vt:lpstr>仿宋</vt:lpstr>
      <vt:lpstr>Office Theme</vt:lpstr>
      <vt:lpstr>两宋宗室词研究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2024-09-19T04:20:38.393</cp:lastPrinted>
  <dcterms:created xsi:type="dcterms:W3CDTF">2024-09-18T20:20:38Z</dcterms:created>
  <dcterms:modified xsi:type="dcterms:W3CDTF">2024-09-18T20:20:44Z</dcterms:modified>
</cp:coreProperties>
</file>