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VAHPJ+CEHWKK+ArialMT"/>
      <p:regular r:id="rId15"/>
    </p:embeddedFont>
    <p:embeddedFont>
      <p:font typeface="JNQJUQ+MS-UIGothic"/>
      <p:regular r:id="rId16"/>
    </p:embeddedFont>
    <p:embeddedFont>
      <p:font typeface="CNKVQR+MQTUDT+MicrosoftYaHei-Bold"/>
      <p:regular r:id="rId17"/>
    </p:embeddedFont>
    <p:embeddedFont>
      <p:font typeface="GHKPCC+CWQPTH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7AAE-25A0-430F-A39B-9C28D3DA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9C17-AB01-498E-B97C-C1373E1F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DDB70-D4AB-4D9D-B5E6-F810F116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0534A-487D-4232-88AA-8F635D6B5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CD393-4771-4273-AE0A-291F08B4C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E8727-32E6-4FBD-8123-2EE7C8B11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663DC-9FF0-4D32-97EF-4D142F52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8CCB9-0B1C-4768-A866-4C0B9D41D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7BC1C-449D-4B84-874E-E450BD52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4C425-6D24-493F-8540-7D11B004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6CE4-0A75-4790-87FC-3A6788C6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4340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4004500"/>
            <a:ext cx="6893501" cy="185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VAHPJ+CEHWKK+ArialMT"/>
                <a:cs typeface="FVAHPJ+CEHW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程序控制和数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控制在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代工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自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化中的</a:t>
            </a:r>
          </a:p>
          <a:p>
            <a:pPr marL="0" marR="0">
              <a:lnSpc>
                <a:spcPts val="2552"/>
              </a:lnSpc>
              <a:spcBef>
                <a:spcPts val="583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FVAHPJ+CEHWKK+ArialMT"/>
                <a:cs typeface="FVAHPJ+CEHWK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程序控制和数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FFFFFF"/>
                </a:solidFill>
                <a:latin typeface="JNQJUQ+MS-UIGothic"/>
                <a:cs typeface="JNQJUQ+MS-UIGothic"/>
              </a:rPr>
              <a:t>控制的未来展望与挑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JNQJUQ+MS-UIGothic"/>
                <a:cs typeface="JNQJUQ+MS-UIGothic"/>
              </a:rPr>
              <a:t>程序控制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NQJUQ+MS-UIGothic"/>
                <a:cs typeface="JNQJUQ+MS-UIGothic"/>
              </a:rPr>
              <a:t>数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50" spc="25">
                <a:solidFill>
                  <a:srgbClr val="FFFFFF"/>
                </a:solidFill>
                <a:latin typeface="JNQJUQ+MS-UIGothic"/>
                <a:cs typeface="JNQJUQ+MS-UIGothic"/>
              </a:rPr>
              <a:t>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算机技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程中的各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种参数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行精确控制的方法。特点在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于高度的灵活性和适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性，适用于小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批量、多品种的生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产场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83248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程序控制和数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控制在工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自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化中的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JNQJUQ+MS-UIGothic"/>
                <a:cs typeface="JNQJUQ+MS-UIGothic"/>
              </a:rPr>
              <a:t>程序控制的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E27536"/>
                </a:solidFill>
                <a:latin typeface="JNQJUQ+MS-UIGothic"/>
                <a:cs typeface="JNQJUQ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JNQJUQ+MS-UIGothic"/>
                <a:cs typeface="JNQJUQ+MS-UIGothic"/>
              </a:rPr>
              <a:t>数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值</a:t>
            </a:r>
            <a:r>
              <a:rPr sz="1550" spc="25">
                <a:solidFill>
                  <a:srgbClr val="E27536"/>
                </a:solidFill>
                <a:latin typeface="JNQJUQ+MS-UIGothic"/>
                <a:cs typeface="JNQJUQ+MS-UIGothic"/>
              </a:rPr>
              <a:t>控制的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E27536"/>
                </a:solidFill>
                <a:latin typeface="JNQJUQ+MS-UIGothic"/>
                <a:cs typeface="JNQJUQ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程序控制和数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控制的比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较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联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JNQJUQ+MS-UIGothic"/>
                <a:cs typeface="JNQJUQ+MS-UIGothic"/>
              </a:rPr>
              <a:t>比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联</a:t>
            </a:r>
            <a:r>
              <a:rPr sz="2300">
                <a:solidFill>
                  <a:srgbClr val="E27536"/>
                </a:solidFill>
                <a:latin typeface="JNQJUQ+MS-UIGothic"/>
                <a:cs typeface="JNQJUQ+MS-UIGothic"/>
              </a:rPr>
              <a:t>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入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NKVQR+MQTUDT+MicrosoftYaHei-Bold"/>
                <a:cs typeface="CNKVQR+MQTUD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NKVQR+MQTUDT+MicrosoftYaHei-Bold"/>
                <a:cs typeface="CNKVQR+MQTUD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NKVQR+MQTUDT+MicrosoftYaHei-Bold"/>
                <a:cs typeface="CNKVQR+MQTUD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E27536"/>
                </a:solidFill>
                <a:latin typeface="JNQJUQ+MS-UIGothic"/>
                <a:cs typeface="JNQJUQ+MS-UIGothic"/>
              </a:rPr>
              <a:t>感器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JNQJUQ+MS-UIGothic"/>
                <a:cs typeface="JNQJUQ+MS-UIGothic"/>
              </a:rPr>
              <a:t>开关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编码</a:t>
            </a:r>
            <a:r>
              <a:rPr sz="2000">
                <a:solidFill>
                  <a:srgbClr val="E27536"/>
                </a:solidFill>
                <a:latin typeface="JNQJUQ+MS-UIGothic"/>
                <a:cs typeface="JNQJUQ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控制器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NKVQR+MQTUDT+MicrosoftYaHei-Bold"/>
                <a:cs typeface="CNKVQR+MQTUDT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CNKVQR+MQTUDT+MicrosoftYaHei-Bold"/>
                <a:cs typeface="CNKVQR+MQTUDT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E27536"/>
                </a:solidFill>
                <a:latin typeface="JNQJUQ+MS-UIGothic"/>
                <a:cs typeface="JNQJUQ+MS-UIGothic"/>
              </a:rPr>
              <a:t>出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2300" spc="25">
                <a:solidFill>
                  <a:srgbClr val="FFFFFF"/>
                </a:solidFill>
                <a:latin typeface="JNQJUQ+MS-UIGothic"/>
                <a:cs typeface="JNQJUQ+MS-UIGothic"/>
              </a:rPr>
              <a:t>行器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根据控制器的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出信号，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被控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行相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作，如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调节阀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机等。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2300" spc="25">
                <a:solidFill>
                  <a:srgbClr val="FFFFFF"/>
                </a:solidFill>
                <a:latin typeface="JNQJUQ+MS-UIGothic"/>
                <a:cs typeface="JNQJUQ+MS-UIGothic"/>
              </a:rPr>
              <a:t>示器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示控制系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的状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和参数，便于操作和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JNQJUQ+MS-UIGothic"/>
                <a:cs typeface="JNQJU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https://d.book118.com/115324340024011124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FVAHPJ+CEHWKK+ArialMT</vt:lpstr>
      <vt:lpstr>Times New Roman</vt:lpstr>
      <vt:lpstr>JNQJUQ+MS-UIGothic</vt:lpstr>
      <vt:lpstr>SimSun</vt:lpstr>
      <vt:lpstr>CNKVQR+MQTUDT+MicrosoftYaHei-Bold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2024-09-28T07:19:40.734</cp:lastPrinted>
  <dcterms:created xsi:type="dcterms:W3CDTF">2024-09-27T23:19:40Z</dcterms:created>
  <dcterms:modified xsi:type="dcterms:W3CDTF">2024-09-27T23:19:41Z</dcterms:modified>
</cp:coreProperties>
</file>