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A36D7-5588-4EF7-9C56-4364F2B39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EDF04-4C41-4CA1-B18F-4B625799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F5408-5D28-49C2-BB6B-C538C1E6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160EA-E4D8-47AA-8FBD-8E0A11EF5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7F955-B729-4E45-B603-5E57E1E0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92F6A3-6E6F-4AF8-9471-E9979E17C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5B49E4-1ACA-4075-A1D1-CC794D4B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CD803-F136-4EE0-83B2-806295BD4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2FCA4-94B9-4EE6-8825-9694C6112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FBA13-CDEB-4D50-8BEC-49A2BE7A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A8E47-1C7A-46E3-A796-C7F41A438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24344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垃圾分类的法律法规宣讲案例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法律责任与处罚措施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宣传教育与引导策略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随着城市化进程加速，垃圾产生量逐年攀升，许多城市面临“垃圾围城”的困境。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垃圾围城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垃圾随意堆放、填埋，导致土壤、水源和大气污染，影响生态环境和人类健康。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大量可回收资源被当作垃圾丢弃，造成资源浪费和经济发展障碍。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通过分类投放、分类收集和处理，减少垃圾对环境的污染和破坏。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将可回收资源从垃圾中分离出来，实现资源的高效利用。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垃圾分类有助于推动循环经济和绿色发展模式，促进经济社会可持续发展。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国家出台相关法律法规，明确垃圾分类的责任、义务和监管措施。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政府加大对垃圾分类处理设施建设和运营的投入，鼓励社会资本参与。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加强垃圾分类宣传教育，提高公众环保意识和参与度。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国家政策导向与支持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该法规定了固体废物污染环境防治的监督管理、污染防治、危险废物管理、法律责任等方面的内容，为垃圾分类提供了法律保障。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《中华人民共和国固体废物污染环境防治法》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该标准规定了城市生活垃圾分类的类别、投放方式、收集、运输和处理等方面的要求，为城市垃圾分类工作提供了指导和依据。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《城市生活垃圾分类及其评价标准》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该条例规定了北京市生活垃圾分类的类别、投放方式、收集、运输和处理等方面的要求，并明确了相关责任主体和法律责任。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《北京市生活垃圾管理条例》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该条例规定了上海市生活垃圾分类的类别、投放方式、收集、运输和处理等方面的要求，并加强了源头减量和资源化利用方面的管理。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《上海市生活垃圾管理条例》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《生活垃圾分类标志》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该标准规定了生活垃圾分类标志的图形符号、名称、颜色和使用要求，方便市民正确识别和投放各类垃圾。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《餐厨垃圾处理技术规范》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该规范规定了餐厨垃圾处理的技术要求和管理要求，包括收集、运输、处理、资源化利用和监督管理等方面的内容，促进餐厨垃圾的有效处理和资源化利用。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该市是全国垃圾分类试点城市之一，通过政府引导、社会参与、市场化运作等方式，全面推进垃圾分类工作。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制定详细的垃圾分类实施方案和考核办法；加大宣传力度，提高市民垃圾分类意识；建立垃圾分类收运体系，实现分类投放、分类收集、分类运输和分类处理。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该市垃圾分类覆盖率达到90%以上，垃圾减量化、资源化和无害化水平显著提升。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案例一：某市垃圾分类推广实践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该小区是一个大型住宅小区，居民数量众多，垃圾分类难度较大。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引入智能垃圾分类设备，方便居民分类投放；开展垃圾分类知识竞赛和宣传活动，提高居民参与度和分类准确率；建立垃圾分类志愿者队伍，进行定期巡查和指导。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该小区垃圾分类参与率达到85%以上，分类准确率显著提升，有效推动了小区环境的改善。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案例二：某小区垃圾分类创新举措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https://d.book118.com/115324344143011044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2024-09-06T22:20:56.193</cp:lastPrinted>
  <dcterms:created xsi:type="dcterms:W3CDTF">2024-09-06T14:20:56Z</dcterms:created>
  <dcterms:modified xsi:type="dcterms:W3CDTF">2024-09-06T14:20:58Z</dcterms:modified>
</cp:coreProperties>
</file>