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B92F-10C3-405F-BC7A-4D3EC4C8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DD02-48C5-4265-AB43-D9A93390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5079A-AED5-4E31-8383-D6697051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EE26C-6797-497D-902D-2FAC9C56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FD86E-AD6B-4053-BA16-00F2151C1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A4B41-921B-41EF-A610-B0124010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026DC-CE0A-4A99-9A57-2FD28BA3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8E084-E3A8-4014-9ED8-30AB7606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32384-CF99-45FB-A3EC-DFC153B5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7B3C4-AB89-4BB5-8664-15B07F8F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6368-89A1-4E05-80B9-8217C7114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3002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安全管理办法对员工健康和安全的保护要求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安全事故报告与调查处理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23" r="34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安全管理办法是企业为保障员工在生产过程中的安全和健康，预防事故和职业危害，促进企业发展的管理制度。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确保员工的安全和健康，减少事故和职业危害的发生，提高企业的经济效益和社会形象。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适用于企业内所有员工，包括正式员工、临时工、实习生等。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涉及生产、设备、技术、安全等各个部门的员工。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企业制定的相关安全管理制度和操作规程等。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《中华人民共和国安全生产法》、《中华人民共和国职业病防治法》等。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各地安全生产条例、职业病防治条例等。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员工健康保护要求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组织员工定期进行全面的身体检查，包括常规体检项目和针对工作环境的特殊检查。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建立员工个人健康档案，记录体检结果、健康状况和病史等信息，以便跟踪和管理。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对体检中发现的异常情况，及时安排复查和治疗，确保员工得到及时有效的医疗关怀。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优化工作场所环境，降低噪音、振动、高温等不良因素对员工健康的影响。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399" r="93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提供必要的个人防护用品，如耳塞、防尘口罩、防护服等，确保员工在作业过程中免受伤害。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定期对员工进行职业健康检查，及时发现并处理职业病迹象，防止病情恶化。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开展健康知识讲座和培训，提高员工对健康问题的认识和重视程度。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关注员工心理健康，提供心理咨询服务，帮助员工缓解工作压力和情绪波动。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组织员工进行急救技能培训，提高员工在紧急情况下的自救互救能力。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员工安全保护要求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员工应严格遵守安全操作程序，正确使用设备和工具，避免发生意外事故。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定期对工作环境、设备、工具等进行安全检查，确保工作场所的安全。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所有员工必须接受安全培训，了解并掌握相关安全操作规程和应急处理措施。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个人防护用品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根据工作性质和风险程度，为员工配备适当的个人防护用品，如安全帽、安全带、防护服、劳保鞋等。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用品检查和更换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定期对个人防护用品进行检查和更换，确保其完好有效。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员工自我保护意识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培养员工自我保护意识，正确使用个人防护用品，减少工作伤害。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个人防护用品配备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https://d.book118.com/115330024023011101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2024-09-09T09:21:22.260</cp:lastPrinted>
  <dcterms:created xsi:type="dcterms:W3CDTF">2024-09-09T01:21:22Z</dcterms:created>
  <dcterms:modified xsi:type="dcterms:W3CDTF">2024-09-09T01:21:24Z</dcterms:modified>
</cp:coreProperties>
</file>