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78EC3-609C-4434-AB20-87D421F5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55522-E907-4BB3-A9EE-CE7D2724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E16F1-3276-4D30-94F6-F4E4B4C4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F784B-F27E-49EE-A5BE-BB1AFC43A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25AF6-A202-457C-89B1-11EB4808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B4FBD-1DF7-429F-82A1-ED278B3E6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347FF-EAAC-44DC-B0E8-9D0D696E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ECBBC-CF82-4406-B06D-0124DBAF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2A2BC-A306-462B-A51A-974B0A26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2F7E-EF63-48CC-9AF5-7BA88237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13E20-D54F-4D02-B0FD-81A1E3BF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30122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强化中考英语阅读理解技巧与实战演练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of reading comprehension and the requirements for the middle school entrance examination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accumulation and expansion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structure analysis and covering with long and diverse senses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Mastering the structure of course and cultivating the ability to screen information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Answering Strategies and Miscellaneous Tips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reflection and exam preparation suggestions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of reading comprehension and the requirements for the middle school entrance examination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80" r="17880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Please enter your content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007" r="15007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reading comprehension and the requirements for the middle school entrance examination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accumulation and expansion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Vocabulary is critical for understanding text: A limited vocabulary can hint comprehension as students may not understand key words or phrases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Vocabulary effects reading speed: A large vocabulary allows students to read more quickly as they do not need to pause to decipher unknown words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Vocabulary and reading comprehension are interrelated: As students' vocabulary grows, their reading comprehension skills improve, and vice verse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impact of vocabulary on reading comprehension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vocabulary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should learn high frequency words that appear frequently in texts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Phrasal verbs and idiomatic expressions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Understanding these phrases is essential for graphing the meaning of presence and paragraphs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Fixed settlements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Learning common word combinations helps students understand how words are used together in natural speech and writing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Learning common vocabulary, phrases, and fixed settlements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context clusters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can see the meaning of unknown words by looking at the surrounding text and using clusters such as synonyms, antonyms, or examples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formation and affixes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Understanding word roots, prefixes, and suffixes can help students infer the meaning of unknown words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dictionaries effectively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should be taught how to use dictionaries effectively to find the meaning of words and understand their usage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Sharing methods for inferring the meaning of words in context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Ways and suggestions for expanding vocabulary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extensively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Enhance students to read a wide range of texts, including books, newspapers, and online articles to account for new vocabulary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Active learning strategies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Encourage students to use mnemonic devices, create concept maps, or write down new words and their definitions to aid memory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games and quizzes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Make learning fun by incorporating games and quizzes that test students' knowledge of new words and phrases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Encourage speaking and writing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Provide opportunities for students to use their new vocabulary in speaking and writing tasks to reinforce learning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structure analysis and covering with long and diverse senses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Identification of attention types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Recognize and differentiate between simple, complex, and complex attention based on their structural characteristics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Understanding of presence components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Analyze the subject, predicate, object, and other components of a presence to grasp its meaning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Comprehension of presence relationships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 the logical relationships between clauses in a compound or complex presence, such as cause and effect, time sequence, and conditional relationships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Recognition and comprehension of simple intentions, compound intentions, and compound intentions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Analysis of Long and Differential Sentence Structures and Translation Techniques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Apply translation strategies such as division, combination, and conversion to accurately consider the meaning of the original intention in another language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Translation techniques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Locate and extract the most important information in a long and differential sense, so as the subject, main verb, and key modifiers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Identification of key information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Break down the presence into small units and understand the relationships between them, such as clauses, phrases, and dependent structures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presence structure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Mission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Recognize committed elements in a sense and understanding their implied meaning based on context and graphical rules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Inversion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Identify inverted presence structures and interpret their meaning by adjusting the word order to match the standard graphical pattern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Handling of other special patterns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Apply strategies to deal with other special presence patterns, such as ellipsis, exposition, and parentage, to ensure accurate comprehension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Strategies for handling special presence patterns such as commission and inversion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Translation practice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Translate long and differential senses from English to Chinese (or vice verse) to enhance understanding and family with presence structures and expression patterns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and discussion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Analyze and discuss the translated sentences with peers to identify potential issues and improve translation skills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Application to reading comprehension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Apply the skills learned from sentiment structure analysis and translation practice to reading comprehension exercises to improve understanding and accuracy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Practical Exercise: Translation and Analysis of Long and Diffluent Sentences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https://d.book118.com/115330122230011112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2024-09-19T03:58:02.725</cp:lastPrinted>
  <dcterms:created xsi:type="dcterms:W3CDTF">2024-09-18T19:58:02Z</dcterms:created>
  <dcterms:modified xsi:type="dcterms:W3CDTF">2024-09-18T19:58:04Z</dcterms:modified>
</cp:coreProperties>
</file>